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 id="2147483780" r:id="rId3"/>
  </p:sldMasterIdLst>
  <p:notesMasterIdLst>
    <p:notesMasterId r:id="rId44"/>
  </p:notesMasterIdLst>
  <p:sldIdLst>
    <p:sldId id="302" r:id="rId4"/>
    <p:sldId id="303" r:id="rId5"/>
    <p:sldId id="299" r:id="rId6"/>
    <p:sldId id="257" r:id="rId7"/>
    <p:sldId id="258" r:id="rId8"/>
    <p:sldId id="261" r:id="rId9"/>
    <p:sldId id="260"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8" r:id="rId26"/>
    <p:sldId id="277" r:id="rId27"/>
    <p:sldId id="293" r:id="rId28"/>
    <p:sldId id="292" r:id="rId29"/>
    <p:sldId id="291" r:id="rId30"/>
    <p:sldId id="290" r:id="rId31"/>
    <p:sldId id="287" r:id="rId32"/>
    <p:sldId id="289" r:id="rId33"/>
    <p:sldId id="286" r:id="rId34"/>
    <p:sldId id="294" r:id="rId35"/>
    <p:sldId id="295" r:id="rId36"/>
    <p:sldId id="284" r:id="rId37"/>
    <p:sldId id="283" r:id="rId38"/>
    <p:sldId id="296" r:id="rId39"/>
    <p:sldId id="300" r:id="rId40"/>
    <p:sldId id="282" r:id="rId41"/>
    <p:sldId id="301" r:id="rId42"/>
    <p:sldId id="279" r:id="rId4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66FF"/>
    <a:srgbClr val="1878EC"/>
    <a:srgbClr val="2F2FFF"/>
    <a:srgbClr val="0000CC"/>
    <a:srgbClr val="FFFF66"/>
    <a:srgbClr val="FFFF99"/>
    <a:srgbClr val="824A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7" autoAdjust="0"/>
  </p:normalViewPr>
  <p:slideViewPr>
    <p:cSldViewPr>
      <p:cViewPr>
        <p:scale>
          <a:sx n="94" d="100"/>
          <a:sy n="94" d="100"/>
        </p:scale>
        <p:origin x="-1037" y="523"/>
      </p:cViewPr>
      <p:guideLst>
        <p:guide orient="horz" pos="2160"/>
        <p:guide pos="2880"/>
      </p:guideLst>
    </p:cSldViewPr>
  </p:slideViewPr>
  <p:outlineViewPr>
    <p:cViewPr>
      <p:scale>
        <a:sx n="33" d="100"/>
        <a:sy n="33" d="100"/>
      </p:scale>
      <p:origin x="0" y="84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7B8444-8F98-4CDC-BE60-BA2DFDA24BDA}" type="datetimeFigureOut">
              <a:rPr lang="ru-RU" smtClean="0"/>
              <a:pPr/>
              <a:t>10.11.2021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8D931B-1FAE-4EFD-BCF7-03DABAD23356}" type="slidenum">
              <a:rPr lang="ru-RU" smtClean="0"/>
              <a:pPr/>
              <a:t>‹#›</a:t>
            </a:fld>
            <a:endParaRPr lang="ru-RU"/>
          </a:p>
        </p:txBody>
      </p:sp>
    </p:spTree>
    <p:extLst>
      <p:ext uri="{BB962C8B-B14F-4D97-AF65-F5344CB8AC3E}">
        <p14:creationId xmlns:p14="http://schemas.microsoft.com/office/powerpoint/2010/main" val="375067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Образ слайда 1"/>
          <p:cNvSpPr>
            <a:spLocks noGrp="1" noRot="1" noChangeAspect="1" noTextEdit="1"/>
          </p:cNvSpPr>
          <p:nvPr>
            <p:ph type="sldImg"/>
          </p:nvPr>
        </p:nvSpPr>
        <p:spPr>
          <a:ln/>
        </p:spPr>
      </p:sp>
      <p:sp>
        <p:nvSpPr>
          <p:cNvPr id="58371"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smtClean="0"/>
          </a:p>
        </p:txBody>
      </p:sp>
      <p:sp>
        <p:nvSpPr>
          <p:cNvPr id="58372"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empus Sans ITC" pitchFamily="82" charset="0"/>
              </a:defRPr>
            </a:lvl1pPr>
            <a:lvl2pPr marL="742950" indent="-285750" eaLnBrk="0" hangingPunct="0">
              <a:defRPr>
                <a:solidFill>
                  <a:schemeClr val="tx1"/>
                </a:solidFill>
                <a:latin typeface="Tempus Sans ITC" pitchFamily="82" charset="0"/>
              </a:defRPr>
            </a:lvl2pPr>
            <a:lvl3pPr marL="1143000" indent="-228600" eaLnBrk="0" hangingPunct="0">
              <a:defRPr>
                <a:solidFill>
                  <a:schemeClr val="tx1"/>
                </a:solidFill>
                <a:latin typeface="Tempus Sans ITC" pitchFamily="82" charset="0"/>
              </a:defRPr>
            </a:lvl3pPr>
            <a:lvl4pPr marL="1600200" indent="-228600" eaLnBrk="0" hangingPunct="0">
              <a:defRPr>
                <a:solidFill>
                  <a:schemeClr val="tx1"/>
                </a:solidFill>
                <a:latin typeface="Tempus Sans ITC" pitchFamily="82" charset="0"/>
              </a:defRPr>
            </a:lvl4pPr>
            <a:lvl5pPr marL="2057400" indent="-228600" eaLnBrk="0" hangingPunct="0">
              <a:defRPr>
                <a:solidFill>
                  <a:schemeClr val="tx1"/>
                </a:solidFill>
                <a:latin typeface="Tempus Sans ITC" pitchFamily="82" charset="0"/>
              </a:defRPr>
            </a:lvl5pPr>
            <a:lvl6pPr marL="2514600" indent="-228600" eaLnBrk="0" fontAlgn="base" hangingPunct="0">
              <a:spcBef>
                <a:spcPct val="0"/>
              </a:spcBef>
              <a:spcAft>
                <a:spcPct val="0"/>
              </a:spcAft>
              <a:defRPr>
                <a:solidFill>
                  <a:schemeClr val="tx1"/>
                </a:solidFill>
                <a:latin typeface="Tempus Sans ITC" pitchFamily="82" charset="0"/>
              </a:defRPr>
            </a:lvl6pPr>
            <a:lvl7pPr marL="2971800" indent="-228600" eaLnBrk="0" fontAlgn="base" hangingPunct="0">
              <a:spcBef>
                <a:spcPct val="0"/>
              </a:spcBef>
              <a:spcAft>
                <a:spcPct val="0"/>
              </a:spcAft>
              <a:defRPr>
                <a:solidFill>
                  <a:schemeClr val="tx1"/>
                </a:solidFill>
                <a:latin typeface="Tempus Sans ITC" pitchFamily="82" charset="0"/>
              </a:defRPr>
            </a:lvl7pPr>
            <a:lvl8pPr marL="3429000" indent="-228600" eaLnBrk="0" fontAlgn="base" hangingPunct="0">
              <a:spcBef>
                <a:spcPct val="0"/>
              </a:spcBef>
              <a:spcAft>
                <a:spcPct val="0"/>
              </a:spcAft>
              <a:defRPr>
                <a:solidFill>
                  <a:schemeClr val="tx1"/>
                </a:solidFill>
                <a:latin typeface="Tempus Sans ITC" pitchFamily="82" charset="0"/>
              </a:defRPr>
            </a:lvl8pPr>
            <a:lvl9pPr marL="3886200" indent="-228600" eaLnBrk="0" fontAlgn="base" hangingPunct="0">
              <a:spcBef>
                <a:spcPct val="0"/>
              </a:spcBef>
              <a:spcAft>
                <a:spcPct val="0"/>
              </a:spcAft>
              <a:defRPr>
                <a:solidFill>
                  <a:schemeClr val="tx1"/>
                </a:solidFill>
                <a:latin typeface="Tempus Sans ITC" pitchFamily="82" charset="0"/>
              </a:defRPr>
            </a:lvl9pPr>
          </a:lstStyle>
          <a:p>
            <a:pPr eaLnBrk="1" hangingPunct="1"/>
            <a:fld id="{D99B9C26-D921-426F-B6CA-EB93EFD7F9CB}" type="slidenum">
              <a:rPr lang="ru-RU" altLang="ru-RU" smtClean="0">
                <a:latin typeface="Arial" charset="0"/>
              </a:rPr>
              <a:pPr eaLnBrk="1" hangingPunct="1"/>
              <a:t>3</a:t>
            </a:fld>
            <a:endParaRPr lang="ru-RU" altLang="ru-RU"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151CC2E0-52B9-412E-A0EE-5F9925603BF2}" type="datetime1">
              <a:rPr lang="ru-RU" smtClean="0"/>
              <a:pPr>
                <a:defRPr/>
              </a:pPr>
              <a:t>10.11.2021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337FD54-88FC-4F2F-AEE2-91EF465B5D00}" type="slidenum">
              <a:rPr lang="ru-RU"/>
              <a:pPr>
                <a:defRPr/>
              </a:pPr>
              <a:t>‹#›</a:t>
            </a:fld>
            <a:endParaRPr lang="ru-RU"/>
          </a:p>
        </p:txBody>
      </p:sp>
    </p:spTree>
    <p:extLst>
      <p:ext uri="{BB962C8B-B14F-4D97-AF65-F5344CB8AC3E}">
        <p14:creationId xmlns:p14="http://schemas.microsoft.com/office/powerpoint/2010/main" val="3075824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9C2A8FF-A06D-4DAD-8EBB-5F733996C690}" type="datetime1">
              <a:rPr lang="ru-RU" smtClean="0"/>
              <a:pPr>
                <a:defRPr/>
              </a:pPr>
              <a:t>10.11.2021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2615C57-4A10-4C23-A418-3DF2A01D32B1}" type="slidenum">
              <a:rPr lang="ru-RU"/>
              <a:pPr>
                <a:defRPr/>
              </a:pPr>
              <a:t>‹#›</a:t>
            </a:fld>
            <a:endParaRPr lang="ru-RU"/>
          </a:p>
        </p:txBody>
      </p:sp>
    </p:spTree>
    <p:extLst>
      <p:ext uri="{BB962C8B-B14F-4D97-AF65-F5344CB8AC3E}">
        <p14:creationId xmlns:p14="http://schemas.microsoft.com/office/powerpoint/2010/main" val="1545098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2B7682A-832C-4CB2-B3FA-E3CC07EA42E7}" type="datetime1">
              <a:rPr lang="ru-RU" smtClean="0"/>
              <a:pPr>
                <a:defRPr/>
              </a:pPr>
              <a:t>10.11.2021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B04EF2F-2D98-41E1-ABED-05C65F4392B9}" type="slidenum">
              <a:rPr lang="ru-RU"/>
              <a:pPr>
                <a:defRPr/>
              </a:pPr>
              <a:t>‹#›</a:t>
            </a:fld>
            <a:endParaRPr lang="ru-RU"/>
          </a:p>
        </p:txBody>
      </p:sp>
    </p:spTree>
    <p:extLst>
      <p:ext uri="{BB962C8B-B14F-4D97-AF65-F5344CB8AC3E}">
        <p14:creationId xmlns:p14="http://schemas.microsoft.com/office/powerpoint/2010/main" val="3760666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680FBDB-E9A9-4AEE-A8D3-B1760B3C8442}" type="datetime1">
              <a:rPr lang="ru-RU" smtClean="0"/>
              <a:pPr>
                <a:defRPr/>
              </a:pPr>
              <a:t>10.11.2021</a:t>
            </a:fld>
            <a:endParaRPr lang="ru-RU"/>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724C05F4-F695-4639-8E77-924B6680AC58}" type="slidenum">
              <a:rPr lang="ru-RU"/>
              <a:pPr>
                <a:defRPr/>
              </a:pPr>
              <a:t>‹#›</a:t>
            </a:fld>
            <a:endParaRPr lang="ru-RU"/>
          </a:p>
        </p:txBody>
      </p:sp>
    </p:spTree>
    <p:extLst>
      <p:ext uri="{BB962C8B-B14F-4D97-AF65-F5344CB8AC3E}">
        <p14:creationId xmlns:p14="http://schemas.microsoft.com/office/powerpoint/2010/main" val="3385477987"/>
      </p:ext>
    </p:extLst>
  </p:cSld>
  <p:clrMapOvr>
    <a:masterClrMapping/>
  </p:clrMapOvr>
  <p:transition spd="med">
    <p:cover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FC029BF0-1E0A-4B16-92D7-958F81618B5E}" type="datetime1">
              <a:rPr lang="ru-RU" smtClean="0"/>
              <a:pPr>
                <a:defRPr/>
              </a:pPr>
              <a:t>10.11.2021</a:t>
            </a:fld>
            <a:endParaRPr lang="ru-RU"/>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BD8F806-0DDB-4350-9B2F-341AB04A4098}" type="slidenum">
              <a:rPr lang="ru-RU"/>
              <a:pPr>
                <a:defRPr/>
              </a:pPr>
              <a:t>‹#›</a:t>
            </a:fld>
            <a:endParaRPr lang="ru-RU"/>
          </a:p>
        </p:txBody>
      </p:sp>
    </p:spTree>
    <p:extLst>
      <p:ext uri="{BB962C8B-B14F-4D97-AF65-F5344CB8AC3E}">
        <p14:creationId xmlns:p14="http://schemas.microsoft.com/office/powerpoint/2010/main" val="681052564"/>
      </p:ext>
    </p:extLst>
  </p:cSld>
  <p:clrMapOvr>
    <a:masterClrMapping/>
  </p:clrMapOvr>
  <p:transition spd="med">
    <p:cover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2887054F-D40D-4CF3-BE82-10D20C8AC5CD}" type="datetime1">
              <a:rPr lang="ru-RU" smtClean="0"/>
              <a:pPr>
                <a:defRPr/>
              </a:pPr>
              <a:t>10.11.2021</a:t>
            </a:fld>
            <a:endParaRPr lang="ru-RU"/>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71E97B5A-F7FE-4F2C-82C7-FE738847D42D}" type="slidenum">
              <a:rPr lang="ru-RU"/>
              <a:pPr>
                <a:defRPr/>
              </a:pPr>
              <a:t>‹#›</a:t>
            </a:fld>
            <a:endParaRPr lang="ru-RU"/>
          </a:p>
        </p:txBody>
      </p:sp>
    </p:spTree>
    <p:extLst>
      <p:ext uri="{BB962C8B-B14F-4D97-AF65-F5344CB8AC3E}">
        <p14:creationId xmlns:p14="http://schemas.microsoft.com/office/powerpoint/2010/main" val="832693437"/>
      </p:ext>
    </p:extLst>
  </p:cSld>
  <p:clrMapOvr>
    <a:masterClrMapping/>
  </p:clrMapOvr>
  <p:transition spd="med">
    <p:cover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D226C10B-894B-4F1E-84C0-4F90710C829F}" type="datetime1">
              <a:rPr lang="ru-RU" smtClean="0"/>
              <a:pPr>
                <a:defRPr/>
              </a:pPr>
              <a:t>10.11.2021</a:t>
            </a:fld>
            <a:endParaRPr lang="ru-RU"/>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B0AA0A37-6AEA-49E8-A83F-00E50D0C3C00}" type="slidenum">
              <a:rPr lang="ru-RU"/>
              <a:pPr>
                <a:defRPr/>
              </a:pPr>
              <a:t>‹#›</a:t>
            </a:fld>
            <a:endParaRPr lang="ru-RU"/>
          </a:p>
        </p:txBody>
      </p:sp>
    </p:spTree>
    <p:extLst>
      <p:ext uri="{BB962C8B-B14F-4D97-AF65-F5344CB8AC3E}">
        <p14:creationId xmlns:p14="http://schemas.microsoft.com/office/powerpoint/2010/main" val="895047251"/>
      </p:ext>
    </p:extLst>
  </p:cSld>
  <p:clrMapOvr>
    <a:masterClrMapping/>
  </p:clrMapOvr>
  <p:transition spd="med">
    <p:cover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4B685EE-5FBE-4495-A4AC-47FD3DCB1AA3}" type="datetime1">
              <a:rPr lang="ru-RU" smtClean="0"/>
              <a:pPr>
                <a:defRPr/>
              </a:pPr>
              <a:t>10.11.2021</a:t>
            </a:fld>
            <a:endParaRPr lang="ru-RU"/>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D4CB2A7-BCDA-4F8D-9F7F-28D2C6FBB728}" type="slidenum">
              <a:rPr lang="ru-RU"/>
              <a:pPr>
                <a:defRPr/>
              </a:pPr>
              <a:t>‹#›</a:t>
            </a:fld>
            <a:endParaRPr lang="ru-RU"/>
          </a:p>
        </p:txBody>
      </p:sp>
    </p:spTree>
    <p:extLst>
      <p:ext uri="{BB962C8B-B14F-4D97-AF65-F5344CB8AC3E}">
        <p14:creationId xmlns:p14="http://schemas.microsoft.com/office/powerpoint/2010/main" val="2606569230"/>
      </p:ext>
    </p:extLst>
  </p:cSld>
  <p:clrMapOvr>
    <a:masterClrMapping/>
  </p:clrMapOvr>
  <p:transition spd="med">
    <p:cover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4FE185D2-2C5F-4D91-81BB-76CA87656B0F}" type="datetime1">
              <a:rPr lang="ru-RU" smtClean="0"/>
              <a:pPr>
                <a:defRPr/>
              </a:pPr>
              <a:t>10.11.2021</a:t>
            </a:fld>
            <a:endParaRPr lang="ru-RU"/>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223BF43-D453-47D4-B3D3-D967E101C351}" type="slidenum">
              <a:rPr lang="ru-RU"/>
              <a:pPr>
                <a:defRPr/>
              </a:pPr>
              <a:t>‹#›</a:t>
            </a:fld>
            <a:endParaRPr lang="ru-RU"/>
          </a:p>
        </p:txBody>
      </p:sp>
    </p:spTree>
    <p:extLst>
      <p:ext uri="{BB962C8B-B14F-4D97-AF65-F5344CB8AC3E}">
        <p14:creationId xmlns:p14="http://schemas.microsoft.com/office/powerpoint/2010/main" val="1957121376"/>
      </p:ext>
    </p:extLst>
  </p:cSld>
  <p:clrMapOvr>
    <a:masterClrMapping/>
  </p:clrMapOvr>
  <p:transition spd="med">
    <p:cover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32C3DEB5-64F6-4964-AEC2-A330F99060A3}" type="datetime1">
              <a:rPr lang="ru-RU" smtClean="0"/>
              <a:pPr>
                <a:defRPr/>
              </a:pPr>
              <a:t>10.11.2021</a:t>
            </a:fld>
            <a:endParaRPr lang="ru-RU"/>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BFBEBB8-E38A-42CC-B410-C265C41B7EAC}" type="slidenum">
              <a:rPr lang="ru-RU"/>
              <a:pPr>
                <a:defRPr/>
              </a:pPr>
              <a:t>‹#›</a:t>
            </a:fld>
            <a:endParaRPr lang="ru-RU"/>
          </a:p>
        </p:txBody>
      </p:sp>
    </p:spTree>
    <p:extLst>
      <p:ext uri="{BB962C8B-B14F-4D97-AF65-F5344CB8AC3E}">
        <p14:creationId xmlns:p14="http://schemas.microsoft.com/office/powerpoint/2010/main" val="2545011189"/>
      </p:ext>
    </p:extLst>
  </p:cSld>
  <p:clrMapOvr>
    <a:masterClrMapping/>
  </p:clrMapOvr>
  <p:transition spd="med">
    <p:cover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11DB9422-A6C1-4549-9D8B-B839F6E148F9}" type="datetime1">
              <a:rPr lang="ru-RU" smtClean="0"/>
              <a:pPr>
                <a:defRPr/>
              </a:pPr>
              <a:t>10.11.2021</a:t>
            </a:fld>
            <a:endParaRPr lang="ru-RU"/>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D297A3D-0C39-4B62-8F92-EA5A5FD15033}" type="slidenum">
              <a:rPr lang="ru-RU"/>
              <a:pPr>
                <a:defRPr/>
              </a:pPr>
              <a:t>‹#›</a:t>
            </a:fld>
            <a:endParaRPr lang="ru-RU"/>
          </a:p>
        </p:txBody>
      </p:sp>
    </p:spTree>
    <p:extLst>
      <p:ext uri="{BB962C8B-B14F-4D97-AF65-F5344CB8AC3E}">
        <p14:creationId xmlns:p14="http://schemas.microsoft.com/office/powerpoint/2010/main" val="1787389817"/>
      </p:ext>
    </p:extLst>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C4690B8-F5BF-4B47-B8BC-2F8FBF0398D2}" type="datetime1">
              <a:rPr lang="ru-RU" smtClean="0"/>
              <a:pPr>
                <a:defRPr/>
              </a:pPr>
              <a:t>10.11.2021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7CAE641-BEBC-43B9-837A-0AC481821D6B}" type="slidenum">
              <a:rPr lang="ru-RU"/>
              <a:pPr>
                <a:defRPr/>
              </a:pPr>
              <a:t>‹#›</a:t>
            </a:fld>
            <a:endParaRPr lang="ru-RU"/>
          </a:p>
        </p:txBody>
      </p:sp>
    </p:spTree>
    <p:extLst>
      <p:ext uri="{BB962C8B-B14F-4D97-AF65-F5344CB8AC3E}">
        <p14:creationId xmlns:p14="http://schemas.microsoft.com/office/powerpoint/2010/main" val="29738745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2F2411E2-7B05-4333-B465-9F97F0B591B7}" type="datetime1">
              <a:rPr lang="ru-RU" smtClean="0"/>
              <a:pPr>
                <a:defRPr/>
              </a:pPr>
              <a:t>10.11.2021</a:t>
            </a:fld>
            <a:endParaRPr lang="ru-RU"/>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266AE9D-50E2-4D6C-927C-5288853A5447}" type="slidenum">
              <a:rPr lang="ru-RU"/>
              <a:pPr>
                <a:defRPr/>
              </a:pPr>
              <a:t>‹#›</a:t>
            </a:fld>
            <a:endParaRPr lang="ru-RU"/>
          </a:p>
        </p:txBody>
      </p:sp>
    </p:spTree>
    <p:extLst>
      <p:ext uri="{BB962C8B-B14F-4D97-AF65-F5344CB8AC3E}">
        <p14:creationId xmlns:p14="http://schemas.microsoft.com/office/powerpoint/2010/main" val="1189829548"/>
      </p:ext>
    </p:extLst>
  </p:cSld>
  <p:clrMapOvr>
    <a:masterClrMapping/>
  </p:clrMapOvr>
  <p:transition spd="med">
    <p:cover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88D5E227-27C7-4E90-BDA1-ED15B4813CE1}" type="datetime1">
              <a:rPr lang="ru-RU" smtClean="0"/>
              <a:pPr>
                <a:defRPr/>
              </a:pPr>
              <a:t>10.11.2021</a:t>
            </a:fld>
            <a:endParaRPr lang="ru-RU"/>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98B113E2-AF94-4455-BCA9-A2905075FBDB}" type="slidenum">
              <a:rPr lang="ru-RU"/>
              <a:pPr>
                <a:defRPr/>
              </a:pPr>
              <a:t>‹#›</a:t>
            </a:fld>
            <a:endParaRPr lang="ru-RU"/>
          </a:p>
        </p:txBody>
      </p:sp>
    </p:spTree>
    <p:extLst>
      <p:ext uri="{BB962C8B-B14F-4D97-AF65-F5344CB8AC3E}">
        <p14:creationId xmlns:p14="http://schemas.microsoft.com/office/powerpoint/2010/main" val="1230074777"/>
      </p:ext>
    </p:extLst>
  </p:cSld>
  <p:clrMapOvr>
    <a:masterClrMapping/>
  </p:clrMapOvr>
  <p:transition spd="med">
    <p:cover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15A2F511-AB98-4F59-8155-FD5854AAFC43}" type="datetime1">
              <a:rPr lang="ru-RU" smtClean="0"/>
              <a:pPr>
                <a:defRPr/>
              </a:pPr>
              <a:t>10.11.2021</a:t>
            </a:fld>
            <a:endParaRPr lang="ru-RU"/>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27D74F2-422D-41BF-A053-DDC10923D2A7}" type="slidenum">
              <a:rPr lang="ru-RU"/>
              <a:pPr>
                <a:defRPr/>
              </a:pPr>
              <a:t>‹#›</a:t>
            </a:fld>
            <a:endParaRPr lang="ru-RU"/>
          </a:p>
        </p:txBody>
      </p:sp>
    </p:spTree>
    <p:extLst>
      <p:ext uri="{BB962C8B-B14F-4D97-AF65-F5344CB8AC3E}">
        <p14:creationId xmlns:p14="http://schemas.microsoft.com/office/powerpoint/2010/main" val="3082769704"/>
      </p:ext>
    </p:extLst>
  </p:cSld>
  <p:clrMapOvr>
    <a:masterClrMapping/>
  </p:clrMapOvr>
  <p:transition spd="med">
    <p:cover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667C202-2646-4E38-A018-35DA2D259E52}" type="datetime1">
              <a:rPr lang="ru-RU" smtClean="0"/>
              <a:pPr>
                <a:defRPr/>
              </a:pPr>
              <a:t>10.11.2021</a:t>
            </a:fld>
            <a:endParaRPr lang="ru-RU"/>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ru-RU"/>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E19C1BB-8B8C-4902-8844-A69BFAF3744D}" type="slidenum">
              <a:rPr lang="ru-RU"/>
              <a:pPr>
                <a:defRPr/>
              </a:pPr>
              <a:t>‹#›</a:t>
            </a:fld>
            <a:endParaRPr lang="ru-RU"/>
          </a:p>
        </p:txBody>
      </p:sp>
    </p:spTree>
    <p:extLst>
      <p:ext uri="{BB962C8B-B14F-4D97-AF65-F5344CB8AC3E}">
        <p14:creationId xmlns:p14="http://schemas.microsoft.com/office/powerpoint/2010/main" val="2154646351"/>
      </p:ext>
    </p:extLst>
  </p:cSld>
  <p:clrMapOvr>
    <a:masterClrMapping/>
  </p:clrMapOvr>
  <p:transition spd="med">
    <p:cover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178C7FB7-DD59-4825-9EBA-46A9174A2577}" type="datetime1">
              <a:rPr lang="ru-RU" smtClean="0">
                <a:solidFill>
                  <a:prstClr val="black">
                    <a:tint val="75000"/>
                  </a:prstClr>
                </a:solidFill>
              </a:rPr>
              <a:pPr>
                <a:defRPr/>
              </a:pPr>
              <a:t>10.11.2021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E337FD54-88FC-4F2F-AEE2-91EF465B5D0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6414003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1BACD6E-9001-4888-9789-721F42AFDA37}" type="datetime1">
              <a:rPr lang="ru-RU" smtClean="0">
                <a:solidFill>
                  <a:prstClr val="black">
                    <a:tint val="75000"/>
                  </a:prstClr>
                </a:solidFill>
              </a:rPr>
              <a:pPr>
                <a:defRPr/>
              </a:pPr>
              <a:t>10.11.2021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7CAE641-BEBC-43B9-837A-0AC481821D6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7279260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65DB266-AA69-4320-BFBE-E534896EDA7A}" type="datetime1">
              <a:rPr lang="ru-RU" smtClean="0">
                <a:solidFill>
                  <a:prstClr val="black">
                    <a:tint val="75000"/>
                  </a:prstClr>
                </a:solidFill>
              </a:rPr>
              <a:pPr>
                <a:defRPr/>
              </a:pPr>
              <a:t>10.11.2021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0F2F79C-BC9B-47E6-A079-8F2E39A5246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17190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4AE6599-A4C3-4812-887D-699372FE000B}" type="datetime1">
              <a:rPr lang="ru-RU" smtClean="0">
                <a:solidFill>
                  <a:prstClr val="black">
                    <a:tint val="75000"/>
                  </a:prstClr>
                </a:solidFill>
              </a:rPr>
              <a:pPr>
                <a:defRPr/>
              </a:pPr>
              <a:t>10.11.2021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B7DC2FA-EE31-4406-B575-07FA384D31F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0370274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3002DE-A09F-492A-AB7B-BD41D87A3F5B}" type="datetime1">
              <a:rPr lang="ru-RU" smtClean="0">
                <a:solidFill>
                  <a:prstClr val="black">
                    <a:tint val="75000"/>
                  </a:prstClr>
                </a:solidFill>
              </a:rPr>
              <a:pPr>
                <a:defRPr/>
              </a:pPr>
              <a:t>10.11.2021</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16C59EEC-6FFC-4714-B189-C1B2F6CE00C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1530829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6813183-8072-4F74-833C-211A74DE80DE}" type="datetime1">
              <a:rPr lang="ru-RU" smtClean="0">
                <a:solidFill>
                  <a:prstClr val="black">
                    <a:tint val="75000"/>
                  </a:prstClr>
                </a:solidFill>
              </a:rPr>
              <a:pPr>
                <a:defRPr/>
              </a:pPr>
              <a:t>10.11.2021</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60077475-41BF-432D-BEB6-68E70A9E6DE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379163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5CC634F-0505-4FF8-9019-8E57F8A9A82B}" type="datetime1">
              <a:rPr lang="ru-RU" smtClean="0"/>
              <a:pPr>
                <a:defRPr/>
              </a:pPr>
              <a:t>10.11.2021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0F2F79C-BC9B-47E6-A079-8F2E39A52466}" type="slidenum">
              <a:rPr lang="ru-RU"/>
              <a:pPr>
                <a:defRPr/>
              </a:pPr>
              <a:t>‹#›</a:t>
            </a:fld>
            <a:endParaRPr lang="ru-RU"/>
          </a:p>
        </p:txBody>
      </p:sp>
    </p:spTree>
    <p:extLst>
      <p:ext uri="{BB962C8B-B14F-4D97-AF65-F5344CB8AC3E}">
        <p14:creationId xmlns:p14="http://schemas.microsoft.com/office/powerpoint/2010/main" val="25270063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6BF86C1-38DB-40C7-A5B5-4A8E6732AEFF}" type="datetime1">
              <a:rPr lang="ru-RU" smtClean="0">
                <a:solidFill>
                  <a:prstClr val="black">
                    <a:tint val="75000"/>
                  </a:prstClr>
                </a:solidFill>
              </a:rPr>
              <a:pPr>
                <a:defRPr/>
              </a:pPr>
              <a:t>10.11.2021</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24CAF02E-EF0C-4485-967E-CEDD650AA21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065684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A22F614-7F22-4951-8AE8-B7FEE0665B9C}" type="datetime1">
              <a:rPr lang="ru-RU" smtClean="0">
                <a:solidFill>
                  <a:prstClr val="black">
                    <a:tint val="75000"/>
                  </a:prstClr>
                </a:solidFill>
              </a:rPr>
              <a:pPr>
                <a:defRPr/>
              </a:pPr>
              <a:t>10.11.2021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EC00AC68-0447-4A50-9708-C925C37985A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6591926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3EB42A9-5A5D-4416-B3F2-8957FF23E030}" type="datetime1">
              <a:rPr lang="ru-RU" smtClean="0">
                <a:solidFill>
                  <a:prstClr val="black">
                    <a:tint val="75000"/>
                  </a:prstClr>
                </a:solidFill>
              </a:rPr>
              <a:pPr>
                <a:defRPr/>
              </a:pPr>
              <a:t>10.11.2021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969E61DC-FD10-4A37-B2C1-A6B308271D3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117589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41DF607-0A34-43E2-9AD9-93752D9CB7AB}" type="datetime1">
              <a:rPr lang="ru-RU" smtClean="0">
                <a:solidFill>
                  <a:prstClr val="black">
                    <a:tint val="75000"/>
                  </a:prstClr>
                </a:solidFill>
              </a:rPr>
              <a:pPr>
                <a:defRPr/>
              </a:pPr>
              <a:t>10.11.2021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2615C57-4A10-4C23-A418-3DF2A01D32B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1360244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8696CBD-CDB0-426D-8151-10A15F4F955E}" type="datetime1">
              <a:rPr lang="ru-RU" smtClean="0">
                <a:solidFill>
                  <a:prstClr val="black">
                    <a:tint val="75000"/>
                  </a:prstClr>
                </a:solidFill>
              </a:rPr>
              <a:pPr>
                <a:defRPr/>
              </a:pPr>
              <a:t>10.11.2021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AB04EF2F-2D98-41E1-ABED-05C65F4392B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076016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D52B7A9-8568-49A5-BD31-3D2371D89713}" type="datetime1">
              <a:rPr lang="ru-RU" smtClean="0"/>
              <a:pPr>
                <a:defRPr/>
              </a:pPr>
              <a:t>10.11.2021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B7DC2FA-EE31-4406-B575-07FA384D31FB}" type="slidenum">
              <a:rPr lang="ru-RU"/>
              <a:pPr>
                <a:defRPr/>
              </a:pPr>
              <a:t>‹#›</a:t>
            </a:fld>
            <a:endParaRPr lang="ru-RU"/>
          </a:p>
        </p:txBody>
      </p:sp>
    </p:spTree>
    <p:extLst>
      <p:ext uri="{BB962C8B-B14F-4D97-AF65-F5344CB8AC3E}">
        <p14:creationId xmlns:p14="http://schemas.microsoft.com/office/powerpoint/2010/main" val="3427476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D0769BF5-48AC-46B7-AF76-8E82493A058E}" type="datetime1">
              <a:rPr lang="ru-RU" smtClean="0"/>
              <a:pPr>
                <a:defRPr/>
              </a:pPr>
              <a:t>10.11.2021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16C59EEC-6FFC-4714-B189-C1B2F6CE00C8}" type="slidenum">
              <a:rPr lang="ru-RU"/>
              <a:pPr>
                <a:defRPr/>
              </a:pPr>
              <a:t>‹#›</a:t>
            </a:fld>
            <a:endParaRPr lang="ru-RU"/>
          </a:p>
        </p:txBody>
      </p:sp>
    </p:spTree>
    <p:extLst>
      <p:ext uri="{BB962C8B-B14F-4D97-AF65-F5344CB8AC3E}">
        <p14:creationId xmlns:p14="http://schemas.microsoft.com/office/powerpoint/2010/main" val="3664822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356E400-1051-4706-9055-9B8C646EF852}" type="datetime1">
              <a:rPr lang="ru-RU" smtClean="0"/>
              <a:pPr>
                <a:defRPr/>
              </a:pPr>
              <a:t>10.11.2021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60077475-41BF-432D-BEB6-68E70A9E6DE9}" type="slidenum">
              <a:rPr lang="ru-RU"/>
              <a:pPr>
                <a:defRPr/>
              </a:pPr>
              <a:t>‹#›</a:t>
            </a:fld>
            <a:endParaRPr lang="ru-RU"/>
          </a:p>
        </p:txBody>
      </p:sp>
    </p:spTree>
    <p:extLst>
      <p:ext uri="{BB962C8B-B14F-4D97-AF65-F5344CB8AC3E}">
        <p14:creationId xmlns:p14="http://schemas.microsoft.com/office/powerpoint/2010/main" val="2743301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7F34052-33B5-4AD3-92F6-A607A31CC559}" type="datetime1">
              <a:rPr lang="ru-RU" smtClean="0"/>
              <a:pPr>
                <a:defRPr/>
              </a:pPr>
              <a:t>10.11.2021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24CAF02E-EF0C-4485-967E-CEDD650AA21D}" type="slidenum">
              <a:rPr lang="ru-RU"/>
              <a:pPr>
                <a:defRPr/>
              </a:pPr>
              <a:t>‹#›</a:t>
            </a:fld>
            <a:endParaRPr lang="ru-RU"/>
          </a:p>
        </p:txBody>
      </p:sp>
    </p:spTree>
    <p:extLst>
      <p:ext uri="{BB962C8B-B14F-4D97-AF65-F5344CB8AC3E}">
        <p14:creationId xmlns:p14="http://schemas.microsoft.com/office/powerpoint/2010/main" val="405672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0BF68A3-A395-44B5-9B22-EDEF6FB9907C}" type="datetime1">
              <a:rPr lang="ru-RU" smtClean="0"/>
              <a:pPr>
                <a:defRPr/>
              </a:pPr>
              <a:t>10.11.2021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C00AC68-0447-4A50-9708-C925C37985A7}" type="slidenum">
              <a:rPr lang="ru-RU"/>
              <a:pPr>
                <a:defRPr/>
              </a:pPr>
              <a:t>‹#›</a:t>
            </a:fld>
            <a:endParaRPr lang="ru-RU"/>
          </a:p>
        </p:txBody>
      </p:sp>
    </p:spTree>
    <p:extLst>
      <p:ext uri="{BB962C8B-B14F-4D97-AF65-F5344CB8AC3E}">
        <p14:creationId xmlns:p14="http://schemas.microsoft.com/office/powerpoint/2010/main" val="310659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3BF280D-88FC-476B-A053-60219DE976B5}" type="datetime1">
              <a:rPr lang="ru-RU" smtClean="0"/>
              <a:pPr>
                <a:defRPr/>
              </a:pPr>
              <a:t>10.11.2021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69E61DC-FD10-4A37-B2C1-A6B308271D38}" type="slidenum">
              <a:rPr lang="ru-RU"/>
              <a:pPr>
                <a:defRPr/>
              </a:pPr>
              <a:t>‹#›</a:t>
            </a:fld>
            <a:endParaRPr lang="ru-RU"/>
          </a:p>
        </p:txBody>
      </p:sp>
    </p:spTree>
    <p:extLst>
      <p:ext uri="{BB962C8B-B14F-4D97-AF65-F5344CB8AC3E}">
        <p14:creationId xmlns:p14="http://schemas.microsoft.com/office/powerpoint/2010/main" val="3811914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0DC6E74-8BA6-4235-9823-CD3EEE58513C}" type="datetime1">
              <a:rPr lang="ru-RU" smtClean="0"/>
              <a:pPr>
                <a:defRPr/>
              </a:pPr>
              <a:t>10.11.2021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AE5AA01-81A7-43A5-895C-037384CADC8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mn-lt"/>
                <a:cs typeface="+mn-cs"/>
              </a:defRPr>
            </a:lvl1pPr>
          </a:lstStyle>
          <a:p>
            <a:pPr>
              <a:defRPr/>
            </a:pPr>
            <a:fld id="{C384344D-10D3-4DA5-AD71-6E91211E79BF}" type="datetime1">
              <a:rPr lang="ru-RU" smtClean="0"/>
              <a:pPr>
                <a:defRPr/>
              </a:pPr>
              <a:t>10.11.2021</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cs typeface="+mn-cs"/>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cs typeface="+mn-cs"/>
              </a:defRPr>
            </a:lvl1pPr>
          </a:lstStyle>
          <a:p>
            <a:pPr>
              <a:defRPr/>
            </a:pPr>
            <a:fld id="{AADAA97C-C4C7-444F-866F-92B98677B9D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ransition spd="med">
    <p:cover dir="u"/>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D59ADC0-02AA-4A97-A074-F3C5EB737A66}" type="datetime1">
              <a:rPr lang="ru-RU" smtClean="0">
                <a:solidFill>
                  <a:prstClr val="black">
                    <a:tint val="75000"/>
                  </a:prstClr>
                </a:solidFill>
              </a:rPr>
              <a:pPr>
                <a:defRPr/>
              </a:pPr>
              <a:t>10.11.2021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AE5AA01-81A7-43A5-895C-037384CADC8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28191362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6.png"/><Relationship Id="rId5" Type="http://schemas.openxmlformats.org/officeDocument/2006/relationships/image" Target="../media/image3.jpeg"/><Relationship Id="rId4" Type="http://schemas.openxmlformats.org/officeDocument/2006/relationships/slide" Target="slide6.xml"/></Relationships>
</file>

<file path=ppt/slides/_rels/slide23.xml.rels><?xml version="1.0" encoding="UTF-8" standalone="yes"?>
<Relationships xmlns="http://schemas.openxmlformats.org/package/2006/relationships"><Relationship Id="rId8" Type="http://schemas.openxmlformats.org/officeDocument/2006/relationships/slide" Target="slide32.xml"/><Relationship Id="rId13" Type="http://schemas.openxmlformats.org/officeDocument/2006/relationships/slide" Target="slide36.xml"/><Relationship Id="rId3" Type="http://schemas.openxmlformats.org/officeDocument/2006/relationships/slide" Target="slide28.xml"/><Relationship Id="rId7" Type="http://schemas.openxmlformats.org/officeDocument/2006/relationships/slide" Target="slide29.xml"/><Relationship Id="rId12" Type="http://schemas.openxmlformats.org/officeDocument/2006/relationships/slide" Target="slide34.xml"/><Relationship Id="rId17" Type="http://schemas.openxmlformats.org/officeDocument/2006/relationships/slide" Target="slide37.xml"/><Relationship Id="rId2" Type="http://schemas.openxmlformats.org/officeDocument/2006/relationships/slide" Target="slide24.xml"/><Relationship Id="rId16" Type="http://schemas.openxmlformats.org/officeDocument/2006/relationships/slide" Target="slide35.xml"/><Relationship Id="rId1" Type="http://schemas.openxmlformats.org/officeDocument/2006/relationships/slideLayout" Target="../slideLayouts/slideLayout25.xml"/><Relationship Id="rId6" Type="http://schemas.openxmlformats.org/officeDocument/2006/relationships/slide" Target="slide25.xml"/><Relationship Id="rId11" Type="http://schemas.openxmlformats.org/officeDocument/2006/relationships/slide" Target="slide40.xml"/><Relationship Id="rId5" Type="http://schemas.openxmlformats.org/officeDocument/2006/relationships/slide" Target="slide38.xml"/><Relationship Id="rId15" Type="http://schemas.openxmlformats.org/officeDocument/2006/relationships/slide" Target="slide30.xml"/><Relationship Id="rId10" Type="http://schemas.openxmlformats.org/officeDocument/2006/relationships/slide" Target="slide26.xml"/><Relationship Id="rId4" Type="http://schemas.openxmlformats.org/officeDocument/2006/relationships/slide" Target="slide31.xml"/><Relationship Id="rId9" Type="http://schemas.openxmlformats.org/officeDocument/2006/relationships/slide" Target="slide33.xml"/><Relationship Id="rId1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slide" Target="slide23.xml"/></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1.xml"/><Relationship Id="rId18" Type="http://schemas.openxmlformats.org/officeDocument/2006/relationships/slide" Target="slide23.xml"/><Relationship Id="rId3" Type="http://schemas.openxmlformats.org/officeDocument/2006/relationships/slide" Target="slide11.xml"/><Relationship Id="rId7" Type="http://schemas.openxmlformats.org/officeDocument/2006/relationships/slide" Target="slide12.xml"/><Relationship Id="rId12" Type="http://schemas.openxmlformats.org/officeDocument/2006/relationships/slide" Target="slide17.xml"/><Relationship Id="rId17" Type="http://schemas.openxmlformats.org/officeDocument/2006/relationships/slide" Target="slide22.xml"/><Relationship Id="rId2" Type="http://schemas.openxmlformats.org/officeDocument/2006/relationships/slide" Target="slide7.xml"/><Relationship Id="rId16"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13.xml"/><Relationship Id="rId5" Type="http://schemas.openxmlformats.org/officeDocument/2006/relationships/slide" Target="slide19.xml"/><Relationship Id="rId15" Type="http://schemas.openxmlformats.org/officeDocument/2006/relationships/slide" Target="slide14.xml"/><Relationship Id="rId10" Type="http://schemas.openxmlformats.org/officeDocument/2006/relationships/slide" Target="slide9.xml"/><Relationship Id="rId4" Type="http://schemas.openxmlformats.org/officeDocument/2006/relationships/slide" Target="slide15.xml"/><Relationship Id="rId9" Type="http://schemas.openxmlformats.org/officeDocument/2006/relationships/slide" Target="slide20.xml"/><Relationship Id="rId1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 ком написал </a:t>
            </a:r>
            <a:r>
              <a:rPr lang="ru-RU" dirty="0" err="1" smtClean="0"/>
              <a:t>А.С.Пушкин</a:t>
            </a:r>
            <a:r>
              <a:rPr lang="ru-RU" dirty="0" smtClean="0"/>
              <a:t>?</a:t>
            </a:r>
            <a:endParaRPr lang="ru-RU" dirty="0"/>
          </a:p>
        </p:txBody>
      </p:sp>
      <p:sp>
        <p:nvSpPr>
          <p:cNvPr id="3" name="Объект 2"/>
          <p:cNvSpPr>
            <a:spLocks noGrp="1"/>
          </p:cNvSpPr>
          <p:nvPr>
            <p:ph idx="1"/>
          </p:nvPr>
        </p:nvSpPr>
        <p:spPr/>
        <p:txBody>
          <a:bodyPr/>
          <a:lstStyle/>
          <a:p>
            <a:pPr marL="0" indent="0">
              <a:lnSpc>
                <a:spcPct val="115000"/>
              </a:lnSpc>
              <a:spcAft>
                <a:spcPts val="0"/>
              </a:spcAft>
              <a:buNone/>
            </a:pPr>
            <a:r>
              <a:rPr lang="ru-RU" kern="100" dirty="0">
                <a:latin typeface="Times New Roman"/>
                <a:ea typeface="Times New Roman"/>
                <a:cs typeface="Times New Roman"/>
              </a:rPr>
              <a:t>То академик, то герой,</a:t>
            </a:r>
            <a:endParaRPr lang="ru-RU" sz="2800" dirty="0">
              <a:ea typeface="Calibri"/>
              <a:cs typeface="Times New Roman"/>
            </a:endParaRPr>
          </a:p>
          <a:p>
            <a:pPr marL="0" indent="0">
              <a:lnSpc>
                <a:spcPct val="115000"/>
              </a:lnSpc>
              <a:spcAft>
                <a:spcPts val="0"/>
              </a:spcAft>
              <a:buNone/>
            </a:pPr>
            <a:r>
              <a:rPr lang="ru-RU" kern="100" dirty="0">
                <a:latin typeface="Times New Roman"/>
                <a:ea typeface="Times New Roman"/>
                <a:cs typeface="Times New Roman"/>
              </a:rPr>
              <a:t>То мореплаватель, то плотник,</a:t>
            </a:r>
            <a:endParaRPr lang="ru-RU" sz="2800" dirty="0">
              <a:ea typeface="Calibri"/>
              <a:cs typeface="Times New Roman"/>
            </a:endParaRPr>
          </a:p>
          <a:p>
            <a:pPr marL="0" indent="0">
              <a:lnSpc>
                <a:spcPct val="115000"/>
              </a:lnSpc>
              <a:spcAft>
                <a:spcPts val="0"/>
              </a:spcAft>
              <a:buNone/>
            </a:pPr>
            <a:r>
              <a:rPr lang="ru-RU" kern="100" dirty="0">
                <a:latin typeface="Times New Roman"/>
                <a:ea typeface="Times New Roman"/>
                <a:cs typeface="Times New Roman"/>
              </a:rPr>
              <a:t>Он всеобъемлющей душой</a:t>
            </a:r>
            <a:endParaRPr lang="ru-RU" sz="2800" dirty="0">
              <a:ea typeface="Calibri"/>
              <a:cs typeface="Times New Roman"/>
            </a:endParaRPr>
          </a:p>
          <a:p>
            <a:pPr marL="0" indent="0">
              <a:lnSpc>
                <a:spcPct val="115000"/>
              </a:lnSpc>
              <a:spcAft>
                <a:spcPts val="0"/>
              </a:spcAft>
              <a:buNone/>
            </a:pPr>
            <a:r>
              <a:rPr lang="ru-RU" kern="100" dirty="0">
                <a:latin typeface="Times New Roman"/>
                <a:ea typeface="Times New Roman"/>
                <a:cs typeface="Times New Roman"/>
              </a:rPr>
              <a:t>На троне вечный был работник. </a:t>
            </a:r>
            <a:endParaRPr lang="ru-RU" dirty="0"/>
          </a:p>
        </p:txBody>
      </p:sp>
      <p:sp>
        <p:nvSpPr>
          <p:cNvPr id="4" name="Номер слайда 3"/>
          <p:cNvSpPr>
            <a:spLocks noGrp="1"/>
          </p:cNvSpPr>
          <p:nvPr>
            <p:ph type="sldNum" sz="quarter" idx="12"/>
          </p:nvPr>
        </p:nvSpPr>
        <p:spPr/>
        <p:txBody>
          <a:bodyPr/>
          <a:lstStyle/>
          <a:p>
            <a:pPr>
              <a:defRPr/>
            </a:pPr>
            <a:fld id="{77CAE641-BEBC-43B9-837A-0AC481821D6B}" type="slidenum">
              <a:rPr lang="ru-RU" smtClean="0"/>
              <a:pPr>
                <a:defRPr/>
              </a:pPr>
              <a:t>1</a:t>
            </a:fld>
            <a:endParaRPr lang="ru-RU"/>
          </a:p>
        </p:txBody>
      </p:sp>
    </p:spTree>
    <p:extLst>
      <p:ext uri="{BB962C8B-B14F-4D97-AF65-F5344CB8AC3E}">
        <p14:creationId xmlns:p14="http://schemas.microsoft.com/office/powerpoint/2010/main" val="35124608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rgbClr val="FFFF00"/>
                </a:solidFill>
                <a:latin typeface="+mn-lt"/>
              </a:rPr>
              <a:t>Термины </a:t>
            </a:r>
          </a:p>
          <a:p>
            <a:pPr algn="ctr"/>
            <a:r>
              <a:rPr lang="ru-RU" sz="2400" b="1" dirty="0" smtClean="0">
                <a:solidFill>
                  <a:srgbClr val="FFFF00"/>
                </a:solidFill>
                <a:latin typeface="+mn-lt"/>
              </a:rPr>
              <a:t>20 баллов </a:t>
            </a:r>
            <a:endParaRPr lang="ru-RU" sz="2400" b="1" dirty="0">
              <a:solidFill>
                <a:srgbClr val="FFFF00"/>
              </a:solidFill>
              <a:latin typeface="+mn-lt"/>
            </a:endParaRPr>
          </a:p>
        </p:txBody>
      </p:sp>
      <p:sp>
        <p:nvSpPr>
          <p:cNvPr id="3" name="Прямоугольник 2"/>
          <p:cNvSpPr/>
          <p:nvPr/>
        </p:nvSpPr>
        <p:spPr>
          <a:xfrm>
            <a:off x="179512" y="3861048"/>
            <a:ext cx="6989361" cy="156966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3200" b="1" dirty="0" smtClean="0">
                <a:solidFill>
                  <a:schemeClr val="bg1"/>
                </a:solidFill>
              </a:rPr>
              <a:t>Основная административно-территориальная единица в России с 1708 по 1917 годы</a:t>
            </a:r>
            <a:endParaRPr lang="ru-RU" sz="3200" b="1" dirty="0">
              <a:solidFill>
                <a:schemeClr val="bg1"/>
              </a:solidFill>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6" name="Прямоугольник 5"/>
          <p:cNvSpPr/>
          <p:nvPr/>
        </p:nvSpPr>
        <p:spPr>
          <a:xfrm>
            <a:off x="2195736" y="1196752"/>
            <a:ext cx="4572000" cy="646331"/>
          </a:xfrm>
          <a:prstGeom prst="rect">
            <a:avLst/>
          </a:prstGeom>
        </p:spPr>
        <p:txBody>
          <a:bodyPr>
            <a:spAutoFit/>
          </a:bodyPr>
          <a:lstStyle/>
          <a:p>
            <a:pPr lvl="0" algn="ctr"/>
            <a:r>
              <a:rPr lang="ru-RU" sz="3600" dirty="0">
                <a:latin typeface="Times New Roman" panose="02020603050405020304" pitchFamily="18" charset="0"/>
                <a:cs typeface="Times New Roman" panose="02020603050405020304" pitchFamily="18" charset="0"/>
              </a:rPr>
              <a:t>Что такое губерния</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6186" cy="107721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4000" b="1" dirty="0" smtClean="0">
                <a:solidFill>
                  <a:schemeClr val="bg1"/>
                </a:solidFill>
                <a:latin typeface="+mn-lt"/>
              </a:rPr>
              <a:t>Сражения </a:t>
            </a:r>
          </a:p>
          <a:p>
            <a:pPr algn="ctr"/>
            <a:r>
              <a:rPr lang="ru-RU" sz="2400" b="1" dirty="0" smtClean="0">
                <a:solidFill>
                  <a:schemeClr val="bg1"/>
                </a:solidFill>
              </a:rPr>
              <a:t>5 баллов</a:t>
            </a:r>
            <a:endParaRPr lang="ru-RU" sz="2400" b="1" dirty="0">
              <a:solidFill>
                <a:schemeClr val="bg1"/>
              </a:solidFill>
            </a:endParaRPr>
          </a:p>
        </p:txBody>
      </p:sp>
      <p:sp>
        <p:nvSpPr>
          <p:cNvPr id="5" name="Прямоугольник 4"/>
          <p:cNvSpPr/>
          <p:nvPr/>
        </p:nvSpPr>
        <p:spPr>
          <a:xfrm>
            <a:off x="1259632" y="5502812"/>
            <a:ext cx="5503045" cy="689099"/>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pPr marL="914400" lvl="0" algn="just">
              <a:lnSpc>
                <a:spcPct val="115000"/>
              </a:lnSpc>
              <a:spcAft>
                <a:spcPts val="1000"/>
              </a:spcAft>
            </a:pPr>
            <a:r>
              <a:rPr lang="ru-RU" sz="3600" b="1" dirty="0">
                <a:solidFill>
                  <a:schemeClr val="bg1"/>
                </a:solidFill>
                <a:latin typeface="Times New Roman"/>
                <a:ea typeface="Times New Roman"/>
                <a:cs typeface="Times New Roman"/>
              </a:rPr>
              <a:t>сражение у д. Лесная</a:t>
            </a:r>
            <a:endParaRPr lang="ru-RU" sz="3600" dirty="0">
              <a:solidFill>
                <a:schemeClr val="bg1"/>
              </a:solidFill>
              <a:latin typeface="Calibri"/>
              <a:ea typeface="Times New Roman"/>
              <a:cs typeface="Times New Roman"/>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505056" y="1628800"/>
            <a:ext cx="7632847" cy="2613857"/>
          </a:xfrm>
          <a:prstGeom prst="rect">
            <a:avLst/>
          </a:prstGeom>
        </p:spPr>
        <p:txBody>
          <a:bodyPr wrap="square">
            <a:spAutoFit/>
          </a:bodyPr>
          <a:lstStyle/>
          <a:p>
            <a:pPr marL="342900" lvl="0" indent="-342900" algn="just">
              <a:lnSpc>
                <a:spcPct val="115000"/>
              </a:lnSpc>
              <a:spcAft>
                <a:spcPts val="1000"/>
              </a:spcAft>
              <a:buFont typeface="+mj-lt"/>
              <a:buAutoNum type="arabicParenR"/>
            </a:pPr>
            <a:r>
              <a:rPr lang="ru-RU" sz="2400" dirty="0">
                <a:latin typeface="Times New Roman"/>
                <a:ea typeface="Times New Roman"/>
                <a:cs typeface="Times New Roman"/>
              </a:rPr>
              <a:t>28 сентября 1708 г. произошло сражение, продолжавшееся с 8 часов утра до 8 часов вечера. Шведы потерпели поражение. Петр </a:t>
            </a:r>
            <a:r>
              <a:rPr lang="en-US" sz="2400" dirty="0">
                <a:latin typeface="Times New Roman"/>
                <a:ea typeface="Times New Roman"/>
                <a:cs typeface="Times New Roman"/>
              </a:rPr>
              <a:t>I</a:t>
            </a:r>
            <a:r>
              <a:rPr lang="ru-RU" sz="2400" dirty="0">
                <a:latin typeface="Times New Roman"/>
                <a:ea typeface="Times New Roman"/>
                <a:cs typeface="Times New Roman"/>
              </a:rPr>
              <a:t> впоследствии писал, что «оная победа виною всех благополучных последствий России, понеже тут первая проба солдатская была». О каком сражении идет речь</a:t>
            </a:r>
            <a:r>
              <a:rPr lang="ru-RU" sz="2400" dirty="0" smtClean="0">
                <a:latin typeface="Times New Roman"/>
                <a:ea typeface="Times New Roman"/>
                <a:cs typeface="Times New Roman"/>
              </a:rPr>
              <a:t>?</a:t>
            </a:r>
            <a:endParaRPr lang="ru-RU" sz="2400" dirty="0">
              <a:latin typeface="Calibri"/>
              <a:ea typeface="Times New Roman"/>
              <a:cs typeface="Times New Roman"/>
            </a:endParaRP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144655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ru-RU" sz="4000" b="1" dirty="0" smtClean="0">
                <a:solidFill>
                  <a:schemeClr val="bg1"/>
                </a:solidFill>
              </a:rPr>
              <a:t>Сражения </a:t>
            </a:r>
            <a:endParaRPr lang="ru-RU" sz="4000" b="1" dirty="0">
              <a:solidFill>
                <a:schemeClr val="bg1"/>
              </a:solidFill>
            </a:endParaRPr>
          </a:p>
          <a:p>
            <a:pPr algn="ctr"/>
            <a:endParaRPr lang="ru-RU" sz="2400" b="1" dirty="0" smtClean="0">
              <a:solidFill>
                <a:schemeClr val="bg1"/>
              </a:solidFill>
            </a:endParaRPr>
          </a:p>
          <a:p>
            <a:pPr algn="ctr"/>
            <a:r>
              <a:rPr lang="ru-RU" sz="2400" b="1" dirty="0" smtClean="0">
                <a:solidFill>
                  <a:schemeClr val="bg1"/>
                </a:solidFill>
              </a:rPr>
              <a:t>10 баллов</a:t>
            </a:r>
            <a:endParaRPr lang="ru-RU" sz="2400" b="1" dirty="0">
              <a:solidFill>
                <a:schemeClr val="bg1"/>
              </a:solidFill>
            </a:endParaRPr>
          </a:p>
        </p:txBody>
      </p:sp>
      <p:sp>
        <p:nvSpPr>
          <p:cNvPr id="5" name="Прямоугольник 4"/>
          <p:cNvSpPr/>
          <p:nvPr/>
        </p:nvSpPr>
        <p:spPr>
          <a:xfrm>
            <a:off x="179512" y="4581128"/>
            <a:ext cx="1934760"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400" b="1" dirty="0" smtClean="0">
                <a:solidFill>
                  <a:schemeClr val="bg1"/>
                </a:solidFill>
              </a:rPr>
              <a:t>1720 г.</a:t>
            </a:r>
            <a:endParaRPr lang="ru-RU" sz="4400" b="1" dirty="0">
              <a:solidFill>
                <a:schemeClr val="bg1"/>
              </a:solidFill>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3" name="Прямоугольник 2"/>
          <p:cNvSpPr/>
          <p:nvPr/>
        </p:nvSpPr>
        <p:spPr>
          <a:xfrm>
            <a:off x="1139781" y="2729230"/>
            <a:ext cx="7344816" cy="1200329"/>
          </a:xfrm>
          <a:prstGeom prst="rect">
            <a:avLst/>
          </a:prstGeom>
        </p:spPr>
        <p:txBody>
          <a:bodyPr wrap="square">
            <a:spAutoFit/>
          </a:bodyPr>
          <a:lstStyle/>
          <a:p>
            <a:pPr lvl="0" algn="ctr"/>
            <a:r>
              <a:rPr lang="ru-RU" sz="3600" b="1" dirty="0">
                <a:latin typeface="Times New Roman" panose="02020603050405020304" pitchFamily="18" charset="0"/>
                <a:cs typeface="Times New Roman" panose="02020603050405020304" pitchFamily="18" charset="0"/>
              </a:rPr>
              <a:t>Когда произошло сражение у о. </a:t>
            </a:r>
            <a:r>
              <a:rPr lang="ru-RU" sz="3600" b="1" dirty="0" err="1">
                <a:latin typeface="Times New Roman" panose="02020603050405020304" pitchFamily="18" charset="0"/>
                <a:cs typeface="Times New Roman" panose="02020603050405020304" pitchFamily="18" charset="0"/>
              </a:rPr>
              <a:t>Гренгам</a:t>
            </a:r>
            <a:r>
              <a:rPr lang="ru-RU"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144655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ru-RU" sz="4000" b="1" dirty="0" smtClean="0">
                <a:solidFill>
                  <a:schemeClr val="bg1"/>
                </a:solidFill>
              </a:rPr>
              <a:t>Сражения </a:t>
            </a:r>
            <a:endParaRPr lang="ru-RU" sz="4000" b="1" dirty="0">
              <a:solidFill>
                <a:schemeClr val="bg1"/>
              </a:solidFill>
            </a:endParaRPr>
          </a:p>
          <a:p>
            <a:pPr algn="ctr"/>
            <a:endParaRPr lang="ru-RU" sz="2400" b="1" dirty="0" smtClean="0">
              <a:solidFill>
                <a:schemeClr val="bg1"/>
              </a:solidFill>
            </a:endParaRPr>
          </a:p>
          <a:p>
            <a:pPr algn="ctr"/>
            <a:r>
              <a:rPr lang="ru-RU" sz="2400" b="1" dirty="0" smtClean="0">
                <a:solidFill>
                  <a:schemeClr val="bg1"/>
                </a:solidFill>
              </a:rPr>
              <a:t>15 баллов</a:t>
            </a:r>
            <a:endParaRPr lang="ru-RU" sz="2400" b="1" dirty="0">
              <a:solidFill>
                <a:schemeClr val="bg1"/>
              </a:solidFill>
            </a:endParaRPr>
          </a:p>
        </p:txBody>
      </p:sp>
      <p:sp>
        <p:nvSpPr>
          <p:cNvPr id="3" name="Прямоугольник 2"/>
          <p:cNvSpPr/>
          <p:nvPr/>
        </p:nvSpPr>
        <p:spPr>
          <a:xfrm>
            <a:off x="179512" y="4581128"/>
            <a:ext cx="2490233"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400" b="1" dirty="0" smtClean="0">
                <a:solidFill>
                  <a:schemeClr val="bg1"/>
                </a:solidFill>
              </a:rPr>
              <a:t>1711 год</a:t>
            </a:r>
            <a:endParaRPr lang="ru-RU" sz="4400" b="1" dirty="0">
              <a:solidFill>
                <a:schemeClr val="bg1"/>
              </a:solidFill>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2286000" y="2767281"/>
            <a:ext cx="4572000" cy="1200329"/>
          </a:xfrm>
          <a:prstGeom prst="rect">
            <a:avLst/>
          </a:prstGeom>
        </p:spPr>
        <p:txBody>
          <a:bodyPr>
            <a:spAutoFit/>
          </a:bodyPr>
          <a:lstStyle/>
          <a:p>
            <a:pPr lvl="0" algn="ctr"/>
            <a:r>
              <a:rPr lang="ru-RU" sz="3600" dirty="0">
                <a:latin typeface="Times New Roman" panose="02020603050405020304" pitchFamily="18" charset="0"/>
                <a:cs typeface="Times New Roman" panose="02020603050405020304" pitchFamily="18" charset="0"/>
              </a:rPr>
              <a:t>Когда состоялся </a:t>
            </a:r>
            <a:r>
              <a:rPr lang="ru-RU" sz="3600" dirty="0" err="1">
                <a:latin typeface="Times New Roman" panose="02020603050405020304" pitchFamily="18" charset="0"/>
                <a:cs typeface="Times New Roman" panose="02020603050405020304" pitchFamily="18" charset="0"/>
              </a:rPr>
              <a:t>Прутский</a:t>
            </a:r>
            <a:r>
              <a:rPr lang="ru-RU" sz="3600" dirty="0">
                <a:latin typeface="Times New Roman" panose="02020603050405020304" pitchFamily="18" charset="0"/>
                <a:cs typeface="Times New Roman" panose="02020603050405020304" pitchFamily="18" charset="0"/>
              </a:rPr>
              <a:t> поход?</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144655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ru-RU" sz="4000" b="1" dirty="0" smtClean="0">
                <a:solidFill>
                  <a:schemeClr val="bg1"/>
                </a:solidFill>
                <a:cs typeface="Arial" charset="0"/>
              </a:rPr>
              <a:t>Сражения </a:t>
            </a:r>
            <a:endParaRPr lang="ru-RU" sz="4000" b="1" dirty="0">
              <a:solidFill>
                <a:schemeClr val="bg1"/>
              </a:solidFill>
              <a:cs typeface="Arial" charset="0"/>
            </a:endParaRPr>
          </a:p>
          <a:p>
            <a:pPr algn="ctr"/>
            <a:endParaRPr lang="ru-RU" sz="2400" b="1" dirty="0" smtClean="0">
              <a:solidFill>
                <a:schemeClr val="bg1"/>
              </a:solidFill>
            </a:endParaRPr>
          </a:p>
          <a:p>
            <a:pPr algn="ctr"/>
            <a:r>
              <a:rPr lang="ru-RU" sz="2400" b="1" dirty="0" smtClean="0">
                <a:solidFill>
                  <a:schemeClr val="bg1"/>
                </a:solidFill>
              </a:rPr>
              <a:t>20 баллов</a:t>
            </a:r>
            <a:endParaRPr lang="ru-RU" sz="2400" b="1" dirty="0">
              <a:solidFill>
                <a:schemeClr val="bg1"/>
              </a:solidFill>
            </a:endParaRPr>
          </a:p>
        </p:txBody>
      </p:sp>
      <p:sp>
        <p:nvSpPr>
          <p:cNvPr id="3" name="Прямоугольник 2"/>
          <p:cNvSpPr/>
          <p:nvPr/>
        </p:nvSpPr>
        <p:spPr>
          <a:xfrm>
            <a:off x="179512" y="4581128"/>
            <a:ext cx="5472608"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b="1" dirty="0" smtClean="0">
                <a:solidFill>
                  <a:schemeClr val="bg1"/>
                </a:solidFill>
              </a:rPr>
              <a:t>Полтавская битва</a:t>
            </a:r>
            <a:endParaRPr lang="ru-RU" sz="4400" b="1" dirty="0">
              <a:solidFill>
                <a:schemeClr val="bg1"/>
              </a:solidFill>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7" name="Прямоугольник 6"/>
          <p:cNvSpPr/>
          <p:nvPr/>
        </p:nvSpPr>
        <p:spPr>
          <a:xfrm>
            <a:off x="1115616" y="2705725"/>
            <a:ext cx="7632848" cy="646331"/>
          </a:xfrm>
          <a:prstGeom prst="rect">
            <a:avLst/>
          </a:prstGeom>
        </p:spPr>
        <p:txBody>
          <a:bodyPr wrap="square">
            <a:spAutoFit/>
          </a:bodyPr>
          <a:lstStyle/>
          <a:p>
            <a:pPr lvl="0"/>
            <a:r>
              <a:rPr lang="ru-RU" sz="3600" dirty="0" smtClean="0">
                <a:latin typeface="Times New Roman" panose="02020603050405020304" pitchFamily="18" charset="0"/>
                <a:cs typeface="Times New Roman" panose="02020603050405020304" pitchFamily="18" charset="0"/>
              </a:rPr>
              <a:t>Что произошло 27 </a:t>
            </a:r>
            <a:r>
              <a:rPr lang="ru-RU" sz="3600" dirty="0">
                <a:latin typeface="Times New Roman" panose="02020603050405020304" pitchFamily="18" charset="0"/>
                <a:cs typeface="Times New Roman" panose="02020603050405020304" pitchFamily="18" charset="0"/>
              </a:rPr>
              <a:t>июня 1709 года</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4581128"/>
            <a:ext cx="7933967"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400" b="1" dirty="0" smtClean="0">
                <a:solidFill>
                  <a:schemeClr val="bg1"/>
                </a:solidFill>
              </a:rPr>
              <a:t>Правительствующий Сенат</a:t>
            </a:r>
            <a:endParaRPr lang="ru-RU" sz="4400" b="1" dirty="0">
              <a:solidFill>
                <a:schemeClr val="bg1"/>
              </a:solidFill>
            </a:endParaRPr>
          </a:p>
        </p:txBody>
      </p:sp>
      <p:sp>
        <p:nvSpPr>
          <p:cNvPr id="3" name="Прямоугольник 2"/>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rPr>
              <a:t>Реформы</a:t>
            </a:r>
          </a:p>
          <a:p>
            <a:pPr algn="ctr"/>
            <a:r>
              <a:rPr lang="ru-RU" sz="2400" b="1" dirty="0" smtClean="0">
                <a:solidFill>
                  <a:schemeClr val="bg1"/>
                </a:solidFill>
              </a:rPr>
              <a:t>5 баллов</a:t>
            </a:r>
            <a:endParaRPr lang="ru-RU" sz="2400" b="1" dirty="0">
              <a:solidFill>
                <a:schemeClr val="bg1"/>
              </a:solidFill>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2051720" y="1340768"/>
            <a:ext cx="4572000" cy="1200329"/>
          </a:xfrm>
          <a:prstGeom prst="rect">
            <a:avLst/>
          </a:prstGeom>
        </p:spPr>
        <p:txBody>
          <a:bodyPr>
            <a:spAutoFit/>
          </a:bodyPr>
          <a:lstStyle/>
          <a:p>
            <a:pPr lvl="0" algn="ctr"/>
            <a:r>
              <a:rPr lang="ru-RU" sz="3600" dirty="0">
                <a:latin typeface="Times New Roman" panose="02020603050405020304" pitchFamily="18" charset="0"/>
                <a:cs typeface="Times New Roman" panose="02020603050405020304" pitchFamily="18" charset="0"/>
              </a:rPr>
              <a:t>В 1711 году был создан….</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4581128"/>
            <a:ext cx="4719946"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400" b="1" dirty="0" smtClean="0">
                <a:solidFill>
                  <a:schemeClr val="bg1">
                    <a:lumMod val="95000"/>
                  </a:schemeClr>
                </a:solidFill>
                <a:latin typeface="+mn-lt"/>
              </a:rPr>
              <a:t>Табель о рангах</a:t>
            </a:r>
            <a:endParaRPr lang="ru-RU" sz="4400" b="1" dirty="0">
              <a:solidFill>
                <a:schemeClr val="bg1">
                  <a:lumMod val="95000"/>
                </a:schemeClr>
              </a:solidFill>
              <a:latin typeface="+mn-lt"/>
            </a:endParaRPr>
          </a:p>
        </p:txBody>
      </p:sp>
      <p:sp>
        <p:nvSpPr>
          <p:cNvPr id="3" name="Прямоугольник 2"/>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latin typeface="+mn-lt"/>
              </a:rPr>
              <a:t>Реформы </a:t>
            </a:r>
          </a:p>
          <a:p>
            <a:pPr algn="ctr"/>
            <a:r>
              <a:rPr lang="ru-RU" sz="2400" b="1" dirty="0" smtClean="0">
                <a:solidFill>
                  <a:schemeClr val="bg1"/>
                </a:solidFill>
                <a:latin typeface="+mn-lt"/>
              </a:rPr>
              <a:t>10 баллов</a:t>
            </a:r>
            <a:endParaRPr lang="ru-RU" sz="2400" b="1" dirty="0">
              <a:solidFill>
                <a:schemeClr val="bg1"/>
              </a:solidFill>
              <a:latin typeface="+mn-lt"/>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2256913" y="1476015"/>
            <a:ext cx="4572000" cy="1200329"/>
          </a:xfrm>
          <a:prstGeom prst="rect">
            <a:avLst/>
          </a:prstGeom>
        </p:spPr>
        <p:txBody>
          <a:bodyPr>
            <a:spAutoFit/>
          </a:bodyPr>
          <a:lstStyle/>
          <a:p>
            <a:pPr lvl="0" algn="ctr"/>
            <a:r>
              <a:rPr lang="ru-RU" sz="3600" dirty="0">
                <a:latin typeface="Times New Roman" panose="02020603050405020304" pitchFamily="18" charset="0"/>
                <a:cs typeface="Times New Roman" panose="02020603050405020304" pitchFamily="18" charset="0"/>
              </a:rPr>
              <a:t>В 1722 году был принят…</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4581128"/>
            <a:ext cx="2088232"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b="1" dirty="0" smtClean="0">
                <a:solidFill>
                  <a:schemeClr val="bg1"/>
                </a:solidFill>
                <a:latin typeface="+mn-lt"/>
              </a:rPr>
              <a:t>1721г</a:t>
            </a:r>
            <a:endParaRPr lang="ru-RU" sz="4400" b="1" dirty="0">
              <a:solidFill>
                <a:schemeClr val="bg1"/>
              </a:solidFill>
              <a:latin typeface="+mn-lt"/>
            </a:endParaRPr>
          </a:p>
        </p:txBody>
      </p:sp>
      <p:sp>
        <p:nvSpPr>
          <p:cNvPr id="3" name="Прямоугольник 2"/>
          <p:cNvSpPr/>
          <p:nvPr/>
        </p:nvSpPr>
        <p:spPr>
          <a:xfrm>
            <a:off x="179512" y="188640"/>
            <a:ext cx="8712968" cy="461665"/>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rPr>
              <a:t>Реформы 15 баллов</a:t>
            </a:r>
            <a:endParaRPr lang="ru-RU" sz="2800" b="1" dirty="0">
              <a:solidFill>
                <a:schemeClr val="bg1"/>
              </a:solidFill>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2123728" y="1556792"/>
            <a:ext cx="4572000" cy="1200329"/>
          </a:xfrm>
          <a:prstGeom prst="rect">
            <a:avLst/>
          </a:prstGeom>
        </p:spPr>
        <p:txBody>
          <a:bodyPr>
            <a:spAutoFit/>
          </a:bodyPr>
          <a:lstStyle/>
          <a:p>
            <a:r>
              <a:rPr lang="ru-RU" sz="3600" dirty="0" smtClean="0">
                <a:latin typeface="Times New Roman" panose="02020603050405020304" pitchFamily="18" charset="0"/>
                <a:ea typeface="Times New Roman"/>
                <a:cs typeface="Times New Roman" panose="02020603050405020304" pitchFamily="18" charset="0"/>
              </a:rPr>
              <a:t>Синод был создан в …</a:t>
            </a:r>
            <a:r>
              <a:rPr lang="ru-RU" sz="3600" dirty="0">
                <a:latin typeface="Times New Roman" panose="02020603050405020304" pitchFamily="18" charset="0"/>
                <a:ea typeface="Times New Roman"/>
                <a:cs typeface="Times New Roman" panose="02020603050405020304" pitchFamily="18" charset="0"/>
              </a:rPr>
              <a:t> </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81153" y="4653136"/>
            <a:ext cx="1870567"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b="1" dirty="0" smtClean="0">
                <a:solidFill>
                  <a:schemeClr val="bg1"/>
                </a:solidFill>
                <a:latin typeface="+mn-lt"/>
              </a:rPr>
              <a:t>1708г</a:t>
            </a:r>
            <a:endParaRPr lang="ru-RU" sz="4400" b="1" dirty="0">
              <a:solidFill>
                <a:schemeClr val="bg1"/>
              </a:solidFill>
              <a:latin typeface="+mn-lt"/>
            </a:endParaRPr>
          </a:p>
        </p:txBody>
      </p:sp>
      <p:sp>
        <p:nvSpPr>
          <p:cNvPr id="3" name="Прямоугольник 2"/>
          <p:cNvSpPr/>
          <p:nvPr/>
        </p:nvSpPr>
        <p:spPr>
          <a:xfrm>
            <a:off x="179512" y="205770"/>
            <a:ext cx="8784976" cy="1200329"/>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endParaRPr lang="ru-RU" sz="2400" b="1" dirty="0" smtClean="0">
              <a:solidFill>
                <a:srgbClr val="FFFF00"/>
              </a:solidFill>
            </a:endParaRPr>
          </a:p>
          <a:p>
            <a:pPr algn="ctr"/>
            <a:r>
              <a:rPr lang="ru-RU" sz="2400" b="1" dirty="0" smtClean="0">
                <a:solidFill>
                  <a:schemeClr val="bg1"/>
                </a:solidFill>
              </a:rPr>
              <a:t>Реформы </a:t>
            </a:r>
          </a:p>
          <a:p>
            <a:pPr algn="ctr"/>
            <a:r>
              <a:rPr lang="ru-RU" sz="2400" b="1" dirty="0" smtClean="0">
                <a:solidFill>
                  <a:schemeClr val="bg1"/>
                </a:solidFill>
              </a:rPr>
              <a:t>20 баллов</a:t>
            </a:r>
            <a:endParaRPr lang="ru-RU" sz="2800" b="1" dirty="0">
              <a:solidFill>
                <a:schemeClr val="bg1"/>
              </a:solidFill>
            </a:endParaRPr>
          </a:p>
        </p:txBody>
      </p:sp>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6" name="TextBox 5"/>
          <p:cNvSpPr txBox="1"/>
          <p:nvPr/>
        </p:nvSpPr>
        <p:spPr>
          <a:xfrm>
            <a:off x="179512" y="5373216"/>
            <a:ext cx="936104"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ru-RU" sz="3600" dirty="0"/>
          </a:p>
        </p:txBody>
      </p:sp>
      <p:sp>
        <p:nvSpPr>
          <p:cNvPr id="4" name="Прямоугольник 3"/>
          <p:cNvSpPr/>
          <p:nvPr/>
        </p:nvSpPr>
        <p:spPr>
          <a:xfrm>
            <a:off x="647564" y="1916832"/>
            <a:ext cx="8316923" cy="1323439"/>
          </a:xfrm>
          <a:prstGeom prst="rect">
            <a:avLst/>
          </a:prstGeom>
        </p:spPr>
        <p:txBody>
          <a:bodyPr wrap="square">
            <a:spAutoFit/>
          </a:bodyPr>
          <a:lstStyle/>
          <a:p>
            <a:pPr lvl="0" algn="ctr"/>
            <a:r>
              <a:rPr lang="ru-RU" sz="4000" dirty="0">
                <a:latin typeface="Times New Roman" panose="02020603050405020304" pitchFamily="18" charset="0"/>
                <a:cs typeface="Times New Roman" panose="02020603050405020304" pitchFamily="18" charset="0"/>
              </a:rPr>
              <a:t>Административно-территориальная реформа началась в …</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rPr>
              <a:t>Культура</a:t>
            </a:r>
          </a:p>
          <a:p>
            <a:pPr algn="ctr"/>
            <a:r>
              <a:rPr lang="ru-RU" sz="2400" b="1" dirty="0" smtClean="0">
                <a:solidFill>
                  <a:schemeClr val="bg1"/>
                </a:solidFill>
              </a:rPr>
              <a:t>5 баллов</a:t>
            </a:r>
            <a:endParaRPr lang="ru-RU" sz="2400" b="1" dirty="0">
              <a:solidFill>
                <a:schemeClr val="bg1"/>
              </a:solidFill>
            </a:endParaRPr>
          </a:p>
        </p:txBody>
      </p:sp>
      <p:sp>
        <p:nvSpPr>
          <p:cNvPr id="6" name="Прямоугольник 5"/>
          <p:cNvSpPr/>
          <p:nvPr/>
        </p:nvSpPr>
        <p:spPr>
          <a:xfrm>
            <a:off x="179512" y="4581128"/>
            <a:ext cx="4248472"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dirty="0" smtClean="0">
                <a:solidFill>
                  <a:schemeClr val="bg1"/>
                </a:solidFill>
                <a:latin typeface="+mn-lt"/>
              </a:rPr>
              <a:t>Ведомости</a:t>
            </a:r>
            <a:r>
              <a:rPr lang="ru-RU" sz="4400" dirty="0" smtClean="0">
                <a:solidFill>
                  <a:srgbClr val="FFFF00"/>
                </a:solidFill>
                <a:latin typeface="+mn-lt"/>
              </a:rPr>
              <a:t> </a:t>
            </a:r>
            <a:endParaRPr lang="ru-RU" sz="4400" dirty="0">
              <a:solidFill>
                <a:srgbClr val="FFFF00"/>
              </a:solidFill>
              <a:latin typeface="+mn-lt"/>
            </a:endParaRPr>
          </a:p>
        </p:txBody>
      </p:sp>
      <p:sp>
        <p:nvSpPr>
          <p:cNvPr id="8" name="Номер слайда 7"/>
          <p:cNvSpPr>
            <a:spLocks noGrp="1"/>
          </p:cNvSpPr>
          <p:nvPr>
            <p:ph type="sldNum" sz="quarter" idx="12"/>
          </p:nvPr>
        </p:nvSpPr>
        <p:spPr/>
        <p:txBody>
          <a:bodyPr/>
          <a:lstStyle/>
          <a:p>
            <a:pPr>
              <a:defRPr/>
            </a:pPr>
            <a:fld id="{ABFBEBB8-E38A-42CC-B410-C265C41B7EAC}" type="slidenum">
              <a:rPr lang="ru-RU" smtClean="0"/>
              <a:pPr>
                <a:defRPr/>
              </a:pPr>
              <a:t>19</a:t>
            </a:fld>
            <a:endParaRPr lang="ru-RU"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263003" y="1628800"/>
            <a:ext cx="7791620" cy="646331"/>
          </a:xfrm>
          <a:prstGeom prst="rect">
            <a:avLst/>
          </a:prstGeom>
        </p:spPr>
        <p:txBody>
          <a:bodyPr wrap="none">
            <a:spAutoFit/>
          </a:bodyPr>
          <a:lstStyle/>
          <a:p>
            <a:r>
              <a:rPr lang="ru-RU" sz="3600" dirty="0">
                <a:solidFill>
                  <a:srgbClr val="333333"/>
                </a:solidFill>
                <a:latin typeface="Times New Roman" panose="02020603050405020304" pitchFamily="18" charset="0"/>
                <a:ea typeface="Times New Roman"/>
                <a:cs typeface="Times New Roman" panose="02020603050405020304" pitchFamily="18" charset="0"/>
              </a:rPr>
              <a:t>Первая в России газета называлась…?</a:t>
            </a:r>
            <a:r>
              <a:rPr lang="ru-RU" dirty="0">
                <a:solidFill>
                  <a:srgbClr val="333333"/>
                </a:solidFill>
                <a:latin typeface="Times New Roman" panose="02020603050405020304" pitchFamily="18" charset="0"/>
                <a:ea typeface="Times New Roman"/>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77CAE641-BEBC-43B9-837A-0AC481821D6B}" type="slidenum">
              <a:rPr lang="ru-RU" smtClean="0"/>
              <a:pPr>
                <a:defRPr/>
              </a:pPr>
              <a:t>2</a:t>
            </a:fld>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60648"/>
            <a:ext cx="4492515"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2544992"/>
      </p:ext>
    </p:extLst>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179512" y="188640"/>
            <a:ext cx="8712968"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rPr>
              <a:t>Культура </a:t>
            </a:r>
          </a:p>
          <a:p>
            <a:pPr algn="ctr"/>
            <a:r>
              <a:rPr lang="ru-RU" sz="2400" b="1" dirty="0" smtClean="0">
                <a:solidFill>
                  <a:schemeClr val="bg1"/>
                </a:solidFill>
              </a:rPr>
              <a:t>10 баллов</a:t>
            </a:r>
            <a:endParaRPr lang="ru-RU" sz="2400" b="1" dirty="0">
              <a:solidFill>
                <a:schemeClr val="bg1"/>
              </a:solidFill>
            </a:endParaRPr>
          </a:p>
        </p:txBody>
      </p:sp>
      <p:sp>
        <p:nvSpPr>
          <p:cNvPr id="10" name="Прямоугольник 9"/>
          <p:cNvSpPr/>
          <p:nvPr/>
        </p:nvSpPr>
        <p:spPr>
          <a:xfrm>
            <a:off x="179512" y="4581128"/>
            <a:ext cx="4248472"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dirty="0" smtClean="0">
                <a:solidFill>
                  <a:schemeClr val="bg1"/>
                </a:solidFill>
                <a:latin typeface="+mn-lt"/>
              </a:rPr>
              <a:t>Кунсткамера </a:t>
            </a:r>
            <a:endParaRPr lang="ru-RU" sz="4400" dirty="0">
              <a:solidFill>
                <a:schemeClr val="bg1"/>
              </a:solidFill>
              <a:latin typeface="+mn-lt"/>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972343" y="1844824"/>
            <a:ext cx="6769545" cy="584775"/>
          </a:xfrm>
          <a:prstGeom prst="rect">
            <a:avLst/>
          </a:prstGeom>
        </p:spPr>
        <p:txBody>
          <a:bodyPr wrap="none">
            <a:spAutoFit/>
          </a:bodyPr>
          <a:lstStyle/>
          <a:p>
            <a:r>
              <a:rPr lang="ru-RU" sz="3200" dirty="0">
                <a:solidFill>
                  <a:srgbClr val="333333"/>
                </a:solidFill>
                <a:latin typeface="Times New Roman" panose="02020603050405020304" pitchFamily="18" charset="0"/>
                <a:ea typeface="Times New Roman"/>
                <a:cs typeface="Times New Roman" panose="02020603050405020304" pitchFamily="18" charset="0"/>
              </a:rPr>
              <a:t>Назовите первый российский музей?</a:t>
            </a:r>
            <a:r>
              <a:rPr lang="ru-RU" sz="3200" i="1" dirty="0">
                <a:solidFill>
                  <a:srgbClr val="333333"/>
                </a:solidFill>
                <a:latin typeface="Times New Roman" panose="02020603050405020304" pitchFamily="18" charset="0"/>
                <a:ea typeface="Times New Roman"/>
                <a:cs typeface="Times New Roman" panose="02020603050405020304" pitchFamily="18" charset="0"/>
              </a:rPr>
              <a:t> </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2483768" y="4365104"/>
            <a:ext cx="4248472" cy="144655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dirty="0" err="1">
                <a:solidFill>
                  <a:schemeClr val="bg1"/>
                </a:solidFill>
              </a:rPr>
              <a:t>Доминико</a:t>
            </a:r>
            <a:r>
              <a:rPr lang="ru-RU" sz="4400" dirty="0">
                <a:solidFill>
                  <a:schemeClr val="bg1"/>
                </a:solidFill>
              </a:rPr>
              <a:t> </a:t>
            </a:r>
            <a:r>
              <a:rPr lang="ru-RU" sz="4400" dirty="0" err="1">
                <a:solidFill>
                  <a:schemeClr val="bg1"/>
                </a:solidFill>
              </a:rPr>
              <a:t>Трезини</a:t>
            </a:r>
            <a:endParaRPr lang="ru-RU" sz="4400" dirty="0">
              <a:solidFill>
                <a:schemeClr val="bg1"/>
              </a:solidFill>
            </a:endParaRPr>
          </a:p>
        </p:txBody>
      </p:sp>
      <p:sp>
        <p:nvSpPr>
          <p:cNvPr id="10" name="Прямоугольник 9"/>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tx1"/>
                </a:solidFill>
              </a:rPr>
              <a:t>Культура </a:t>
            </a:r>
          </a:p>
          <a:p>
            <a:pPr algn="ctr"/>
            <a:r>
              <a:rPr lang="ru-RU" sz="2400" b="1" dirty="0" smtClean="0">
                <a:solidFill>
                  <a:schemeClr val="tx1"/>
                </a:solidFill>
              </a:rPr>
              <a:t>15 баллов</a:t>
            </a:r>
            <a:endParaRPr lang="ru-RU" sz="2400" b="1" dirty="0">
              <a:solidFill>
                <a:schemeClr val="tx1"/>
              </a:solidFill>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575556" y="1925543"/>
            <a:ext cx="7992888" cy="584775"/>
          </a:xfrm>
          <a:prstGeom prst="rect">
            <a:avLst/>
          </a:prstGeom>
        </p:spPr>
        <p:txBody>
          <a:bodyPr wrap="square">
            <a:spAutoFit/>
          </a:bodyPr>
          <a:lstStyle/>
          <a:p>
            <a:pPr lvl="0" algn="ctr"/>
            <a:r>
              <a:rPr lang="ru-RU" sz="3200" dirty="0">
                <a:latin typeface="Times New Roman" panose="02020603050405020304" pitchFamily="18" charset="0"/>
                <a:cs typeface="Times New Roman" panose="02020603050405020304" pitchFamily="18" charset="0"/>
              </a:rPr>
              <a:t>Архитектор Петропавловского собора</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07504" y="908720"/>
            <a:ext cx="2973635" cy="64633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3600" b="1" dirty="0">
                <a:solidFill>
                  <a:schemeClr val="bg1"/>
                </a:solidFill>
                <a:latin typeface="+mn-lt"/>
              </a:rPr>
              <a:t>Кот в мешке</a:t>
            </a:r>
          </a:p>
        </p:txBody>
      </p:sp>
      <p:sp>
        <p:nvSpPr>
          <p:cNvPr id="3" name="Прямоугольник 2"/>
          <p:cNvSpPr/>
          <p:nvPr/>
        </p:nvSpPr>
        <p:spPr>
          <a:xfrm>
            <a:off x="3419872" y="908720"/>
            <a:ext cx="5544614"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1600" b="1" dirty="0">
                <a:solidFill>
                  <a:schemeClr val="bg1"/>
                </a:solidFill>
                <a:latin typeface="+mn-lt"/>
              </a:rPr>
              <a:t>Правила:</a:t>
            </a:r>
          </a:p>
          <a:p>
            <a:pPr algn="ctr"/>
            <a:r>
              <a:rPr lang="ru-RU" sz="1600" b="1" dirty="0">
                <a:solidFill>
                  <a:schemeClr val="bg1"/>
                </a:solidFill>
                <a:latin typeface="+mn-lt"/>
              </a:rPr>
              <a:t>   </a:t>
            </a:r>
            <a:r>
              <a:rPr lang="ru-RU" sz="1600" b="1" dirty="0" smtClean="0">
                <a:solidFill>
                  <a:schemeClr val="bg1"/>
                </a:solidFill>
              </a:rPr>
              <a:t>О</a:t>
            </a:r>
            <a:r>
              <a:rPr lang="ru-RU" sz="1600" b="1" dirty="0" smtClean="0">
                <a:solidFill>
                  <a:schemeClr val="bg1"/>
                </a:solidFill>
                <a:latin typeface="+mn-lt"/>
              </a:rPr>
              <a:t>тдать </a:t>
            </a:r>
            <a:r>
              <a:rPr lang="ru-RU" sz="1600" b="1" dirty="0">
                <a:solidFill>
                  <a:schemeClr val="bg1"/>
                </a:solidFill>
                <a:latin typeface="+mn-lt"/>
              </a:rPr>
              <a:t>этот вопрос любой команде соперников.</a:t>
            </a:r>
          </a:p>
          <a:p>
            <a:pPr algn="ctr"/>
            <a:r>
              <a:rPr lang="ru-RU" sz="1600" b="1" dirty="0">
                <a:solidFill>
                  <a:schemeClr val="bg1"/>
                </a:solidFill>
                <a:latin typeface="+mn-lt"/>
              </a:rPr>
              <a:t>    Отдав вопрос, вы можете  выбрать новый.</a:t>
            </a:r>
          </a:p>
        </p:txBody>
      </p:sp>
      <p:sp>
        <p:nvSpPr>
          <p:cNvPr id="5" name="Прямоугольник 4"/>
          <p:cNvSpPr/>
          <p:nvPr/>
        </p:nvSpPr>
        <p:spPr>
          <a:xfrm>
            <a:off x="104450" y="119251"/>
            <a:ext cx="8860036" cy="46166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ru-RU" sz="2400" b="1" i="1" u="sng" dirty="0" smtClean="0">
                <a:solidFill>
                  <a:srgbClr val="FF0000"/>
                </a:solidFill>
                <a:latin typeface="+mn-lt"/>
              </a:rPr>
              <a:t>Данный </a:t>
            </a:r>
            <a:r>
              <a:rPr lang="ru-RU" sz="2400" b="1" i="1" u="sng" dirty="0">
                <a:solidFill>
                  <a:srgbClr val="FF0000"/>
                </a:solidFill>
                <a:latin typeface="+mn-lt"/>
              </a:rPr>
              <a:t>вопрос не соответствует выбранной теме!</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692696"/>
            <a:ext cx="1944687" cy="3146282"/>
          </a:xfrm>
          <a:prstGeom prst="rect">
            <a:avLst/>
          </a:prstGeom>
        </p:spPr>
      </p:pic>
      <p:sp>
        <p:nvSpPr>
          <p:cNvPr id="7" name="Прямоугольник 6"/>
          <p:cNvSpPr/>
          <p:nvPr/>
        </p:nvSpPr>
        <p:spPr>
          <a:xfrm>
            <a:off x="147845" y="3645024"/>
            <a:ext cx="1968559" cy="95410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800" b="1" dirty="0" smtClean="0">
                <a:solidFill>
                  <a:schemeClr val="bg1"/>
                </a:solidFill>
              </a:rPr>
              <a:t>Смотреть </a:t>
            </a:r>
          </a:p>
          <a:p>
            <a:r>
              <a:rPr lang="ru-RU" sz="2800" b="1" dirty="0" smtClean="0">
                <a:solidFill>
                  <a:schemeClr val="bg1"/>
                </a:solidFill>
              </a:rPr>
              <a:t>вопрос</a:t>
            </a:r>
            <a:endParaRPr lang="ru-RU" sz="2800" b="1" dirty="0">
              <a:solidFill>
                <a:schemeClr val="bg1"/>
              </a:solidFill>
            </a:endParaRPr>
          </a:p>
        </p:txBody>
      </p:sp>
      <p:sp>
        <p:nvSpPr>
          <p:cNvPr id="12" name="Прямоугольник 11"/>
          <p:cNvSpPr/>
          <p:nvPr/>
        </p:nvSpPr>
        <p:spPr>
          <a:xfrm>
            <a:off x="2338849" y="1954575"/>
            <a:ext cx="6345832" cy="1815882"/>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spcAft>
                <a:spcPts val="0"/>
              </a:spcAft>
            </a:pPr>
            <a:r>
              <a:rPr lang="ru-RU" sz="2800" dirty="0">
                <a:solidFill>
                  <a:schemeClr val="bg1"/>
                </a:solidFill>
                <a:latin typeface="Times New Roman"/>
                <a:ea typeface="Times New Roman"/>
              </a:rPr>
              <a:t>В петровские времена существовало наказание 6,8 килограммовой «медалью», которая крепилась в полицейском участке к шее цепями.</a:t>
            </a:r>
            <a:endParaRPr lang="ru-RU" sz="2800" dirty="0">
              <a:solidFill>
                <a:schemeClr val="bg1"/>
              </a:solidFill>
              <a:effectLst/>
              <a:latin typeface="Times New Roman"/>
              <a:ea typeface="Times New Roman"/>
            </a:endParaRPr>
          </a:p>
        </p:txBody>
      </p:sp>
      <p:sp>
        <p:nvSpPr>
          <p:cNvPr id="13" name="Прямоугольник 12"/>
          <p:cNvSpPr/>
          <p:nvPr/>
        </p:nvSpPr>
        <p:spPr>
          <a:xfrm>
            <a:off x="2295894" y="4626793"/>
            <a:ext cx="3215871" cy="212365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spcAft>
                <a:spcPts val="0"/>
              </a:spcAft>
            </a:pPr>
            <a:r>
              <a:rPr lang="ru-RU" sz="4400" dirty="0">
                <a:solidFill>
                  <a:schemeClr val="bg1"/>
                </a:solidFill>
                <a:latin typeface="Times New Roman"/>
                <a:ea typeface="Times New Roman"/>
              </a:rPr>
              <a:t>Это была «медаль за пьянство».</a:t>
            </a:r>
            <a:endParaRPr lang="ru-RU" sz="4400" dirty="0">
              <a:solidFill>
                <a:schemeClr val="bg1"/>
              </a:solidFill>
              <a:effectLst/>
              <a:latin typeface="Times New Roman"/>
              <a:ea typeface="Times New Roman"/>
            </a:endParaRPr>
          </a:p>
        </p:txBody>
      </p:sp>
      <p:pic>
        <p:nvPicPr>
          <p:cNvPr id="10" name="Picture 4">
            <a:hlinkClick r:id="rId4" action="ppaction://hlinksldjump"/>
          </p:cNvPr>
          <p:cNvPicPr>
            <a:picLocks noChangeAspect="1" noChangeArrowheads="1"/>
          </p:cNvPicPr>
          <p:nvPr/>
        </p:nvPicPr>
        <p:blipFill>
          <a:blip r:embed="rId5"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128" y="4713509"/>
            <a:ext cx="123825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603448"/>
            <a:ext cx="8229600" cy="360040"/>
          </a:xfrm>
        </p:spPr>
        <p:txBody>
          <a:bodyPr/>
          <a:lstStyle/>
          <a:p>
            <a:r>
              <a:rPr lang="ru-RU" smtClean="0"/>
              <a:t>.</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3364335182"/>
              </p:ext>
            </p:extLst>
          </p:nvPr>
        </p:nvGraphicFramePr>
        <p:xfrm>
          <a:off x="424136" y="188640"/>
          <a:ext cx="8229600" cy="536448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pPr algn="ctr">
                        <a:lnSpc>
                          <a:spcPct val="115000"/>
                        </a:lnSpc>
                        <a:spcAft>
                          <a:spcPts val="675"/>
                        </a:spcAft>
                      </a:pPr>
                      <a:r>
                        <a:rPr lang="ru-RU" sz="2000" b="1" dirty="0" smtClean="0">
                          <a:solidFill>
                            <a:schemeClr val="bg1"/>
                          </a:solidFill>
                          <a:effectLst/>
                          <a:latin typeface="Helvetica"/>
                          <a:ea typeface="Times New Roman"/>
                          <a:cs typeface="Times New Roman"/>
                        </a:rPr>
                        <a:t>Родословная </a:t>
                      </a:r>
                      <a:endParaRPr lang="ru-RU" sz="2000" dirty="0" smtClean="0">
                        <a:solidFill>
                          <a:schemeClr val="bg1"/>
                        </a:solidFill>
                        <a:effectLst/>
                        <a:latin typeface="+mn-lt"/>
                        <a:ea typeface="Calibri"/>
                        <a:cs typeface="Times New Roman"/>
                      </a:endParaRPr>
                    </a:p>
                    <a:p>
                      <a:pPr algn="ctr"/>
                      <a:r>
                        <a:rPr lang="ru-RU" sz="2800" baseline="0" dirty="0" smtClean="0">
                          <a:solidFill>
                            <a:schemeClr val="bg1"/>
                          </a:solidFill>
                        </a:rPr>
                        <a:t>5</a:t>
                      </a:r>
                      <a:endParaRPr lang="ru-RU" sz="2800" dirty="0">
                        <a:solidFill>
                          <a:schemeClr val="bg1"/>
                        </a:solidFill>
                      </a:endParaRPr>
                    </a:p>
                  </a:txBody>
                  <a:tcPr>
                    <a:solidFill>
                      <a:srgbClr val="0066FF"/>
                    </a:solidFill>
                  </a:tcPr>
                </a:tc>
                <a:tc>
                  <a:txBody>
                    <a:bodyPr/>
                    <a:lstStyle/>
                    <a:p>
                      <a:pPr algn="ctr"/>
                      <a:r>
                        <a:rPr kumimoji="0" lang="ru-RU" sz="2000" b="1" i="0" u="none" strike="noStrike" kern="1200" cap="none" spc="0" normalizeH="0" baseline="0" noProof="0" dirty="0" smtClean="0">
                          <a:ln>
                            <a:noFill/>
                          </a:ln>
                          <a:solidFill>
                            <a:schemeClr val="bg1"/>
                          </a:solidFill>
                          <a:effectLst/>
                          <a:uLnTx/>
                          <a:uFillTx/>
                          <a:latin typeface="Helvetica"/>
                          <a:ea typeface="Times New Roman"/>
                          <a:cs typeface="+mn-cs"/>
                        </a:rPr>
                        <a:t>“КРЫЛАТЫЕ ВЫРАЖЕНИЯ”</a:t>
                      </a:r>
                      <a:r>
                        <a:rPr lang="ru-RU" sz="2800" baseline="0" dirty="0" smtClean="0">
                          <a:solidFill>
                            <a:schemeClr val="bg1"/>
                          </a:solidFill>
                        </a:rPr>
                        <a:t>6</a:t>
                      </a:r>
                      <a:endParaRPr lang="ru-RU" sz="2800" dirty="0">
                        <a:solidFill>
                          <a:schemeClr val="bg1"/>
                        </a:solidFill>
                      </a:endParaRPr>
                    </a:p>
                  </a:txBody>
                  <a:tcPr>
                    <a:solidFill>
                      <a:srgbClr val="0066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a:noFill/>
                          </a:ln>
                          <a:solidFill>
                            <a:schemeClr val="bg1"/>
                          </a:solidFill>
                          <a:effectLst/>
                          <a:uLnTx/>
                          <a:uFillTx/>
                          <a:latin typeface="+mn-lt"/>
                          <a:ea typeface="+mn-ea"/>
                          <a:cs typeface="+mn-cs"/>
                        </a:rPr>
                        <a:t>Это интересно</a:t>
                      </a:r>
                    </a:p>
                    <a:p>
                      <a:pPr algn="ctr"/>
                      <a:r>
                        <a:rPr lang="ru-RU" sz="2600" baseline="0" dirty="0" smtClean="0">
                          <a:solidFill>
                            <a:schemeClr val="bg1"/>
                          </a:solidFill>
                        </a:rPr>
                        <a:t>7</a:t>
                      </a:r>
                      <a:endParaRPr lang="ru-RU" sz="2600" dirty="0">
                        <a:solidFill>
                          <a:schemeClr val="bg1"/>
                        </a:solidFill>
                      </a:endParaRPr>
                    </a:p>
                  </a:txBody>
                  <a:tcPr>
                    <a:solidFill>
                      <a:srgbClr val="0066FF"/>
                    </a:solidFill>
                  </a:tcPr>
                </a:tc>
                <a:tc>
                  <a:txBody>
                    <a:bodyPr/>
                    <a:lstStyle/>
                    <a:p>
                      <a:pPr algn="ctr"/>
                      <a:r>
                        <a:rPr lang="ru-RU" sz="2800" baseline="0" dirty="0" smtClean="0">
                          <a:solidFill>
                            <a:schemeClr val="bg1"/>
                          </a:solidFill>
                        </a:rPr>
                        <a:t>А вы знаете?</a:t>
                      </a:r>
                      <a:endParaRPr lang="ru-RU" sz="2800" dirty="0" smtClean="0">
                        <a:solidFill>
                          <a:schemeClr val="bg1"/>
                        </a:solidFill>
                      </a:endParaRPr>
                    </a:p>
                  </a:txBody>
                  <a:tcPr>
                    <a:solidFill>
                      <a:srgbClr val="0066FF"/>
                    </a:solidFill>
                  </a:tcPr>
                </a:tc>
              </a:tr>
              <a:tr h="370840">
                <a:tc>
                  <a:txBody>
                    <a:bodyPr/>
                    <a:lstStyle/>
                    <a:p>
                      <a:pPr algn="ctr"/>
                      <a:r>
                        <a:rPr lang="ru-RU" sz="6000" b="1" dirty="0" smtClean="0">
                          <a:hlinkClick r:id="rId2" action="ppaction://hlinksldjump"/>
                        </a:rPr>
                        <a:t>10</a:t>
                      </a:r>
                      <a:endParaRPr lang="ru-RU" sz="6000" b="1" dirty="0"/>
                    </a:p>
                  </a:txBody>
                  <a:tcPr/>
                </a:tc>
                <a:tc>
                  <a:txBody>
                    <a:bodyPr/>
                    <a:lstStyle/>
                    <a:p>
                      <a:pPr algn="ctr"/>
                      <a:r>
                        <a:rPr lang="ru-RU" sz="6000" b="1" dirty="0" smtClean="0">
                          <a:hlinkClick r:id="rId3" action="ppaction://hlinksldjump"/>
                        </a:rPr>
                        <a:t>10</a:t>
                      </a:r>
                      <a:endParaRPr lang="ru-RU" sz="6000" b="1" dirty="0"/>
                    </a:p>
                  </a:txBody>
                  <a:tcPr/>
                </a:tc>
                <a:tc>
                  <a:txBody>
                    <a:bodyPr/>
                    <a:lstStyle/>
                    <a:p>
                      <a:pPr algn="ctr"/>
                      <a:r>
                        <a:rPr lang="ru-RU" sz="6000" b="1" dirty="0" smtClean="0">
                          <a:hlinkClick r:id="rId4" action="ppaction://hlinksldjump"/>
                        </a:rPr>
                        <a:t>10</a:t>
                      </a:r>
                      <a:endParaRPr lang="ru-RU" sz="6000" b="1" dirty="0"/>
                    </a:p>
                  </a:txBody>
                  <a:tcPr/>
                </a:tc>
                <a:tc>
                  <a:txBody>
                    <a:bodyPr/>
                    <a:lstStyle/>
                    <a:p>
                      <a:pPr algn="ctr"/>
                      <a:r>
                        <a:rPr lang="ru-RU" sz="6000" b="1" dirty="0" smtClean="0">
                          <a:hlinkClick r:id="rId5" action="ppaction://hlinksldjump"/>
                        </a:rPr>
                        <a:t>10</a:t>
                      </a:r>
                      <a:endParaRPr lang="ru-RU" sz="6000" b="1" dirty="0"/>
                    </a:p>
                  </a:txBody>
                  <a:tcPr/>
                </a:tc>
              </a:tr>
              <a:tr h="370840">
                <a:tc>
                  <a:txBody>
                    <a:bodyPr/>
                    <a:lstStyle/>
                    <a:p>
                      <a:pPr algn="ctr"/>
                      <a:r>
                        <a:rPr lang="ru-RU" sz="6000" b="1" dirty="0" smtClean="0">
                          <a:hlinkClick r:id="rId6" action="ppaction://hlinksldjump"/>
                        </a:rPr>
                        <a:t>15</a:t>
                      </a:r>
                      <a:endParaRPr lang="ru-RU" sz="6000" b="1" dirty="0"/>
                    </a:p>
                  </a:txBody>
                  <a:tcPr/>
                </a:tc>
                <a:tc>
                  <a:txBody>
                    <a:bodyPr/>
                    <a:lstStyle/>
                    <a:p>
                      <a:pPr algn="ctr"/>
                      <a:r>
                        <a:rPr lang="ru-RU" sz="6000" b="1" dirty="0" smtClean="0">
                          <a:hlinkClick r:id="rId7" action="ppaction://hlinksldjump"/>
                        </a:rPr>
                        <a:t>15</a:t>
                      </a:r>
                      <a:endParaRPr lang="ru-RU" sz="6000" b="1" dirty="0"/>
                    </a:p>
                  </a:txBody>
                  <a:tcPr/>
                </a:tc>
                <a:tc>
                  <a:txBody>
                    <a:bodyPr/>
                    <a:lstStyle/>
                    <a:p>
                      <a:pPr algn="ctr"/>
                      <a:r>
                        <a:rPr lang="ru-RU" sz="6000" b="1" dirty="0" smtClean="0">
                          <a:hlinkClick r:id="rId8" action="ppaction://hlinksldjump"/>
                        </a:rPr>
                        <a:t>15</a:t>
                      </a:r>
                      <a:endParaRPr lang="ru-RU" sz="6000" b="1" dirty="0"/>
                    </a:p>
                  </a:txBody>
                  <a:tcPr/>
                </a:tc>
                <a:tc>
                  <a:txBody>
                    <a:bodyPr/>
                    <a:lstStyle/>
                    <a:p>
                      <a:pPr algn="ctr"/>
                      <a:r>
                        <a:rPr lang="ru-RU" sz="6000" b="1" dirty="0" smtClean="0">
                          <a:hlinkClick r:id="rId9" action="ppaction://hlinksldjump"/>
                        </a:rPr>
                        <a:t>15</a:t>
                      </a:r>
                      <a:endParaRPr lang="ru-RU" sz="6000" b="1" dirty="0"/>
                    </a:p>
                  </a:txBody>
                  <a:tcPr/>
                </a:tc>
              </a:tr>
              <a:tr h="370840">
                <a:tc>
                  <a:txBody>
                    <a:bodyPr/>
                    <a:lstStyle/>
                    <a:p>
                      <a:pPr algn="ctr"/>
                      <a:r>
                        <a:rPr lang="ru-RU" sz="6000" b="1" dirty="0" smtClean="0">
                          <a:hlinkClick r:id="rId10" action="ppaction://hlinksldjump"/>
                        </a:rPr>
                        <a:t>20</a:t>
                      </a:r>
                      <a:endParaRPr lang="ru-RU" sz="6000" b="1" dirty="0"/>
                    </a:p>
                  </a:txBody>
                  <a:tcPr/>
                </a:tc>
                <a:tc>
                  <a:txBody>
                    <a:bodyPr/>
                    <a:lstStyle/>
                    <a:p>
                      <a:pPr algn="ctr"/>
                      <a:r>
                        <a:rPr lang="ru-RU" sz="6000" b="1" dirty="0" smtClean="0">
                          <a:hlinkClick r:id="rId11" action="ppaction://hlinksldjump"/>
                        </a:rPr>
                        <a:t>20</a:t>
                      </a:r>
                      <a:endParaRPr lang="ru-RU" sz="6000" b="1" dirty="0"/>
                    </a:p>
                  </a:txBody>
                  <a:tcPr/>
                </a:tc>
                <a:tc>
                  <a:txBody>
                    <a:bodyPr/>
                    <a:lstStyle/>
                    <a:p>
                      <a:pPr algn="ctr"/>
                      <a:r>
                        <a:rPr lang="ru-RU" sz="6000" b="1" dirty="0" smtClean="0">
                          <a:hlinkClick r:id="rId12" action="ppaction://hlinksldjump"/>
                        </a:rPr>
                        <a:t>20</a:t>
                      </a:r>
                      <a:endParaRPr lang="ru-RU" sz="6000" b="1" dirty="0"/>
                    </a:p>
                  </a:txBody>
                  <a:tcPr/>
                </a:tc>
                <a:tc>
                  <a:txBody>
                    <a:bodyPr/>
                    <a:lstStyle/>
                    <a:p>
                      <a:pPr algn="ctr"/>
                      <a:r>
                        <a:rPr lang="ru-RU" sz="6000" b="1" dirty="0" smtClean="0">
                          <a:hlinkClick r:id="rId13" action="ppaction://hlinksldjump"/>
                        </a:rPr>
                        <a:t>20</a:t>
                      </a:r>
                      <a:endParaRPr lang="ru-RU" sz="6000" b="1" dirty="0"/>
                    </a:p>
                  </a:txBody>
                  <a:tcPr/>
                </a:tc>
              </a:tr>
              <a:tr h="370840">
                <a:tc>
                  <a:txBody>
                    <a:bodyPr/>
                    <a:lstStyle/>
                    <a:p>
                      <a:pPr algn="ctr"/>
                      <a:r>
                        <a:rPr lang="ru-RU" sz="6000" b="1" dirty="0" smtClean="0">
                          <a:hlinkClick r:id="rId14" action="ppaction://hlinksldjump"/>
                        </a:rPr>
                        <a:t>25</a:t>
                      </a:r>
                      <a:endParaRPr lang="ru-RU" sz="6000" b="1" dirty="0"/>
                    </a:p>
                  </a:txBody>
                  <a:tcPr/>
                </a:tc>
                <a:tc>
                  <a:txBody>
                    <a:bodyPr/>
                    <a:lstStyle/>
                    <a:p>
                      <a:pPr algn="ctr"/>
                      <a:r>
                        <a:rPr lang="ru-RU" sz="6000" b="1" dirty="0" smtClean="0">
                          <a:hlinkClick r:id="rId15" action="ppaction://hlinksldjump"/>
                        </a:rPr>
                        <a:t>25</a:t>
                      </a:r>
                      <a:endParaRPr lang="ru-RU" sz="6000" b="1" dirty="0"/>
                    </a:p>
                  </a:txBody>
                  <a:tcPr/>
                </a:tc>
                <a:tc>
                  <a:txBody>
                    <a:bodyPr/>
                    <a:lstStyle/>
                    <a:p>
                      <a:pPr algn="ctr"/>
                      <a:r>
                        <a:rPr lang="ru-RU" sz="6000" b="1" dirty="0" smtClean="0">
                          <a:hlinkClick r:id="rId16" action="ppaction://hlinksldjump"/>
                        </a:rPr>
                        <a:t>25</a:t>
                      </a:r>
                      <a:endParaRPr lang="ru-RU" sz="6000" b="1" dirty="0"/>
                    </a:p>
                  </a:txBody>
                  <a:tcPr/>
                </a:tc>
                <a:tc>
                  <a:txBody>
                    <a:bodyPr/>
                    <a:lstStyle/>
                    <a:p>
                      <a:pPr algn="ctr"/>
                      <a:r>
                        <a:rPr lang="ru-RU" sz="6000" b="1" dirty="0" smtClean="0">
                          <a:hlinkClick r:id="rId17" action="ppaction://hlinksldjump"/>
                        </a:rPr>
                        <a:t>25</a:t>
                      </a:r>
                      <a:endParaRPr lang="ru-RU" sz="6000" b="1" dirty="0"/>
                    </a:p>
                  </a:txBody>
                  <a:tcPr/>
                </a:tc>
              </a:tr>
            </a:tbl>
          </a:graphicData>
        </a:graphic>
      </p:graphicFrame>
      <p:sp>
        <p:nvSpPr>
          <p:cNvPr id="6" name="Прямоугольник 5"/>
          <p:cNvSpPr/>
          <p:nvPr/>
        </p:nvSpPr>
        <p:spPr>
          <a:xfrm>
            <a:off x="1259632" y="5949280"/>
            <a:ext cx="6914906" cy="707886"/>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ru-RU" sz="4000" b="1" dirty="0" smtClean="0">
                <a:solidFill>
                  <a:prstClr val="black"/>
                </a:solidFill>
                <a:hlinkClick r:id="rId11" action="ppaction://hlinksldjump"/>
              </a:rPr>
              <a:t>2 раунд </a:t>
            </a:r>
            <a:r>
              <a:rPr lang="ru-RU" sz="4000" b="1" dirty="0" err="1" smtClean="0">
                <a:solidFill>
                  <a:prstClr val="black"/>
                </a:solidFill>
                <a:hlinkClick r:id="rId11" action="ppaction://hlinksldjump"/>
              </a:rPr>
              <a:t>иФИНАЛЬНЫЙ</a:t>
            </a:r>
            <a:r>
              <a:rPr lang="ru-RU" sz="4000" b="1" dirty="0" smtClean="0">
                <a:solidFill>
                  <a:prstClr val="black"/>
                </a:solidFill>
                <a:hlinkClick r:id="rId11" action="ppaction://hlinksldjump"/>
              </a:rPr>
              <a:t> РАУНД</a:t>
            </a:r>
            <a:endParaRPr lang="ru-RU" sz="4000" b="1" dirty="0">
              <a:solidFill>
                <a:prstClr val="black"/>
              </a:solidFill>
            </a:endParaRPr>
          </a:p>
        </p:txBody>
      </p:sp>
      <p:sp>
        <p:nvSpPr>
          <p:cNvPr id="3" name="Номер слайда 2"/>
          <p:cNvSpPr>
            <a:spLocks noGrp="1"/>
          </p:cNvSpPr>
          <p:nvPr>
            <p:ph type="sldNum" sz="quarter" idx="12"/>
          </p:nvPr>
        </p:nvSpPr>
        <p:spPr/>
        <p:txBody>
          <a:bodyPr/>
          <a:lstStyle/>
          <a:p>
            <a:pPr>
              <a:defRPr/>
            </a:pPr>
            <a:fld id="{77CAE641-BEBC-43B9-837A-0AC481821D6B}" type="slidenum">
              <a:rPr lang="ru-RU" smtClean="0">
                <a:solidFill>
                  <a:prstClr val="black">
                    <a:tint val="75000"/>
                  </a:prstClr>
                </a:solidFill>
              </a:rPr>
              <a:pPr>
                <a:defRPr/>
              </a:pPr>
              <a:t>23</a:t>
            </a:fld>
            <a:endParaRPr lang="ru-RU">
              <a:solidFill>
                <a:prstClr val="black">
                  <a:tint val="75000"/>
                </a:prstClr>
              </a:solidFill>
            </a:endParaRPr>
          </a:p>
        </p:txBody>
      </p:sp>
    </p:spTree>
    <p:extLst>
      <p:ext uri="{BB962C8B-B14F-4D97-AF65-F5344CB8AC3E}">
        <p14:creationId xmlns:p14="http://schemas.microsoft.com/office/powerpoint/2010/main" val="3983421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7649" y="188640"/>
            <a:ext cx="8784976" cy="905376"/>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lnSpc>
                <a:spcPct val="115000"/>
              </a:lnSpc>
              <a:spcBef>
                <a:spcPts val="0"/>
              </a:spcBef>
              <a:spcAft>
                <a:spcPts val="675"/>
              </a:spcAft>
            </a:pPr>
            <a:r>
              <a:rPr lang="ru-RU" sz="2000" b="1" dirty="0">
                <a:solidFill>
                  <a:srgbClr val="FFFF00"/>
                </a:solidFill>
                <a:latin typeface="Helvetica"/>
                <a:ea typeface="Times New Roman"/>
                <a:cs typeface="Times New Roman"/>
              </a:rPr>
              <a:t>“</a:t>
            </a:r>
            <a:r>
              <a:rPr lang="ru-RU" sz="2000" b="1" dirty="0">
                <a:solidFill>
                  <a:schemeClr val="bg1"/>
                </a:solidFill>
                <a:latin typeface="Helvetica"/>
                <a:ea typeface="Times New Roman"/>
                <a:cs typeface="Times New Roman"/>
              </a:rPr>
              <a:t>ПТЕНЦЫ ГНЕЗДА ПЕТРОВА</a:t>
            </a:r>
            <a:r>
              <a:rPr lang="ru-RU" sz="2000" b="1" dirty="0" smtClean="0">
                <a:solidFill>
                  <a:schemeClr val="bg1"/>
                </a:solidFill>
                <a:latin typeface="Helvetica"/>
                <a:ea typeface="Times New Roman"/>
                <a:cs typeface="Times New Roman"/>
              </a:rPr>
              <a:t>”</a:t>
            </a:r>
            <a:endParaRPr lang="ru-RU" sz="2400" b="1" dirty="0" smtClean="0">
              <a:solidFill>
                <a:schemeClr val="bg1"/>
              </a:solidFill>
            </a:endParaRPr>
          </a:p>
          <a:p>
            <a:pPr algn="ctr"/>
            <a:r>
              <a:rPr lang="ru-RU" sz="2400" b="1" dirty="0" smtClean="0">
                <a:solidFill>
                  <a:schemeClr val="bg1"/>
                </a:solidFill>
              </a:rPr>
              <a:t>10 баллов</a:t>
            </a:r>
            <a:endParaRPr lang="ru-RU" sz="2400" b="1" dirty="0">
              <a:solidFill>
                <a:schemeClr val="bg1"/>
              </a:solidFill>
            </a:endParaRPr>
          </a:p>
        </p:txBody>
      </p:sp>
      <p:sp>
        <p:nvSpPr>
          <p:cNvPr id="4" name="Прямоугольник 3"/>
          <p:cNvSpPr/>
          <p:nvPr/>
        </p:nvSpPr>
        <p:spPr>
          <a:xfrm>
            <a:off x="611560" y="5013176"/>
            <a:ext cx="6336704" cy="689099"/>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nSpc>
                <a:spcPct val="115000"/>
              </a:lnSpc>
              <a:spcAft>
                <a:spcPts val="675"/>
              </a:spcAft>
            </a:pPr>
            <a:r>
              <a:rPr lang="ru-RU" sz="1600" dirty="0">
                <a:solidFill>
                  <a:schemeClr val="bg1"/>
                </a:solidFill>
                <a:latin typeface="Times New Roman"/>
                <a:ea typeface="Times New Roman"/>
                <a:cs typeface="Arial" charset="0"/>
              </a:rPr>
              <a:t>.  </a:t>
            </a:r>
            <a:r>
              <a:rPr lang="ru-RU" sz="3600" b="1" dirty="0" smtClean="0">
                <a:solidFill>
                  <a:schemeClr val="bg1"/>
                </a:solidFill>
                <a:latin typeface="Times New Roman"/>
                <a:ea typeface="Times New Roman"/>
                <a:cs typeface="Arial" charset="0"/>
              </a:rPr>
              <a:t>Федор</a:t>
            </a:r>
            <a:r>
              <a:rPr lang="ru-RU" sz="3600" b="1" dirty="0">
                <a:solidFill>
                  <a:schemeClr val="bg1"/>
                </a:solidFill>
                <a:latin typeface="Times New Roman"/>
                <a:ea typeface="Times New Roman"/>
                <a:cs typeface="Arial" charset="0"/>
              </a:rPr>
              <a:t>, Софья, </a:t>
            </a:r>
            <a:r>
              <a:rPr lang="ru-RU" sz="3600" b="1" dirty="0" smtClean="0">
                <a:solidFill>
                  <a:schemeClr val="bg1"/>
                </a:solidFill>
                <a:latin typeface="Times New Roman"/>
                <a:ea typeface="Times New Roman"/>
                <a:cs typeface="Arial" charset="0"/>
              </a:rPr>
              <a:t>Иван</a:t>
            </a:r>
            <a:endParaRPr lang="ru-RU" sz="3600" dirty="0">
              <a:solidFill>
                <a:schemeClr val="bg1"/>
              </a:solidFill>
              <a:latin typeface="Calibri"/>
              <a:ea typeface="Calibri"/>
              <a:cs typeface="Times New Roman"/>
            </a:endParaRPr>
          </a:p>
        </p:txBody>
      </p:sp>
      <p:sp>
        <p:nvSpPr>
          <p:cNvPr id="6" name="Номер слайда 5"/>
          <p:cNvSpPr>
            <a:spLocks noGrp="1"/>
          </p:cNvSpPr>
          <p:nvPr>
            <p:ph type="sldNum" sz="quarter" idx="12"/>
          </p:nvPr>
        </p:nvSpPr>
        <p:spPr/>
        <p:txBody>
          <a:bodyPr/>
          <a:lstStyle/>
          <a:p>
            <a:pPr>
              <a:defRPr/>
            </a:pPr>
            <a:fld id="{ABFBEBB8-E38A-42CC-B410-C265C41B7EAC}" type="slidenum">
              <a:rPr lang="ru-RU" smtClean="0"/>
              <a:pPr>
                <a:defRPr/>
              </a:pPr>
              <a:t>24</a:t>
            </a:fld>
            <a:endParaRPr lang="ru-RU"/>
          </a:p>
        </p:txBody>
      </p:sp>
      <p:pic>
        <p:nvPicPr>
          <p:cNvPr id="7"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3" name="Прямоугольник 2"/>
          <p:cNvSpPr/>
          <p:nvPr/>
        </p:nvSpPr>
        <p:spPr>
          <a:xfrm>
            <a:off x="503040" y="1556792"/>
            <a:ext cx="8640960" cy="729430"/>
          </a:xfrm>
          <a:prstGeom prst="rect">
            <a:avLst/>
          </a:prstGeom>
        </p:spPr>
        <p:txBody>
          <a:bodyPr wrap="square">
            <a:spAutoFit/>
          </a:bodyPr>
          <a:lstStyle/>
          <a:p>
            <a:pPr>
              <a:lnSpc>
                <a:spcPct val="115000"/>
              </a:lnSpc>
              <a:spcAft>
                <a:spcPts val="675"/>
              </a:spcAft>
            </a:pPr>
            <a:r>
              <a:rPr lang="ru-RU" sz="3600" dirty="0">
                <a:latin typeface="Times New Roman"/>
                <a:ea typeface="Times New Roman"/>
              </a:rPr>
              <a:t>Назовите имена братьев  и сестер Петра </a:t>
            </a:r>
            <a:r>
              <a:rPr lang="en-US" sz="3600" dirty="0" smtClean="0">
                <a:latin typeface="Times New Roman"/>
                <a:ea typeface="Times New Roman"/>
              </a:rPr>
              <a:t>I</a:t>
            </a:r>
            <a:endParaRPr lang="ru-RU" sz="3600" dirty="0">
              <a:solidFill>
                <a:srgbClr val="333333"/>
              </a:solidFill>
              <a:effectLst/>
              <a:latin typeface="Calibri"/>
              <a:ea typeface="Calibri"/>
              <a:cs typeface="Times New Roman"/>
            </a:endParaRPr>
          </a:p>
        </p:txBody>
      </p:sp>
    </p:spTree>
    <p:extLst>
      <p:ext uri="{BB962C8B-B14F-4D97-AF65-F5344CB8AC3E}">
        <p14:creationId xmlns:p14="http://schemas.microsoft.com/office/powerpoint/2010/main" val="148623892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905376"/>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lnSpc>
                <a:spcPct val="115000"/>
              </a:lnSpc>
              <a:spcBef>
                <a:spcPts val="0"/>
              </a:spcBef>
              <a:spcAft>
                <a:spcPts val="675"/>
              </a:spcAft>
            </a:pPr>
            <a:r>
              <a:rPr lang="ru-RU" sz="2000" b="1" dirty="0">
                <a:solidFill>
                  <a:schemeClr val="bg1"/>
                </a:solidFill>
                <a:latin typeface="Helvetica"/>
                <a:ea typeface="Times New Roman"/>
                <a:cs typeface="Times New Roman"/>
              </a:rPr>
              <a:t>“ПТЕНЦЫ ГНЕЗДА ПЕТРОВА</a:t>
            </a:r>
            <a:r>
              <a:rPr lang="ru-RU" sz="2000" b="1" dirty="0" smtClean="0">
                <a:solidFill>
                  <a:schemeClr val="bg1"/>
                </a:solidFill>
                <a:latin typeface="Helvetica"/>
                <a:ea typeface="Times New Roman"/>
                <a:cs typeface="Times New Roman"/>
              </a:rPr>
              <a:t>”</a:t>
            </a:r>
            <a:endParaRPr lang="ru-RU" sz="2400" b="1" dirty="0" smtClean="0">
              <a:solidFill>
                <a:schemeClr val="bg1"/>
              </a:solidFill>
            </a:endParaRPr>
          </a:p>
          <a:p>
            <a:pPr algn="ctr"/>
            <a:r>
              <a:rPr lang="ru-RU" sz="2400" b="1" dirty="0" smtClean="0">
                <a:solidFill>
                  <a:schemeClr val="bg1"/>
                </a:solidFill>
              </a:rPr>
              <a:t>15 баллов</a:t>
            </a:r>
            <a:endParaRPr lang="ru-RU" sz="2400" b="1" dirty="0">
              <a:solidFill>
                <a:schemeClr val="bg1"/>
              </a:solidFill>
            </a:endParaRPr>
          </a:p>
        </p:txBody>
      </p:sp>
      <p:sp>
        <p:nvSpPr>
          <p:cNvPr id="4" name="Прямоугольник 3"/>
          <p:cNvSpPr/>
          <p:nvPr/>
        </p:nvSpPr>
        <p:spPr>
          <a:xfrm>
            <a:off x="2123728" y="4293096"/>
            <a:ext cx="3960440" cy="2003625"/>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15000"/>
              </a:lnSpc>
              <a:spcAft>
                <a:spcPts val="675"/>
              </a:spcAft>
            </a:pPr>
            <a:r>
              <a:rPr lang="ru-RU" sz="3600" dirty="0">
                <a:solidFill>
                  <a:schemeClr val="bg1"/>
                </a:solidFill>
                <a:latin typeface="Times New Roman"/>
                <a:ea typeface="Times New Roman"/>
                <a:cs typeface="Times New Roman"/>
              </a:rPr>
              <a:t>Наталья Кирилловна Нарышкина</a:t>
            </a:r>
            <a:endParaRPr lang="ru-RU" sz="3600" dirty="0">
              <a:solidFill>
                <a:schemeClr val="bg1"/>
              </a:solidFill>
              <a:effectLst/>
              <a:latin typeface="Calibri"/>
              <a:ea typeface="Calibri"/>
              <a:cs typeface="Times New Roman"/>
            </a:endParaRPr>
          </a:p>
        </p:txBody>
      </p:sp>
      <p:sp>
        <p:nvSpPr>
          <p:cNvPr id="6" name="Номер слайда 5"/>
          <p:cNvSpPr>
            <a:spLocks noGrp="1"/>
          </p:cNvSpPr>
          <p:nvPr>
            <p:ph type="sldNum" sz="quarter" idx="12"/>
          </p:nvPr>
        </p:nvSpPr>
        <p:spPr/>
        <p:txBody>
          <a:bodyPr/>
          <a:lstStyle/>
          <a:p>
            <a:pPr>
              <a:defRPr/>
            </a:pPr>
            <a:fld id="{ABFBEBB8-E38A-42CC-B410-C265C41B7EAC}" type="slidenum">
              <a:rPr lang="ru-RU" smtClean="0"/>
              <a:pPr>
                <a:defRPr/>
              </a:pPr>
              <a:t>25</a:t>
            </a:fld>
            <a:endParaRPr lang="ru-RU"/>
          </a:p>
        </p:txBody>
      </p:sp>
      <p:pic>
        <p:nvPicPr>
          <p:cNvPr id="7"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3" name="Прямоугольник 2"/>
          <p:cNvSpPr/>
          <p:nvPr/>
        </p:nvSpPr>
        <p:spPr>
          <a:xfrm>
            <a:off x="558118" y="1772816"/>
            <a:ext cx="8208912" cy="729430"/>
          </a:xfrm>
          <a:prstGeom prst="rect">
            <a:avLst/>
          </a:prstGeom>
        </p:spPr>
        <p:txBody>
          <a:bodyPr wrap="square">
            <a:spAutoFit/>
          </a:bodyPr>
          <a:lstStyle/>
          <a:p>
            <a:pPr lvl="0" algn="just">
              <a:lnSpc>
                <a:spcPct val="115000"/>
              </a:lnSpc>
              <a:spcAft>
                <a:spcPts val="1000"/>
              </a:spcAft>
              <a:tabLst>
                <a:tab pos="457200" algn="l"/>
                <a:tab pos="4987290" algn="l"/>
              </a:tabLst>
            </a:pPr>
            <a:r>
              <a:rPr lang="ru-RU" sz="3600" dirty="0">
                <a:latin typeface="Times New Roman"/>
                <a:ea typeface="Times New Roman"/>
                <a:cs typeface="Times New Roman"/>
              </a:rPr>
              <a:t>Имя матери </a:t>
            </a:r>
            <a:r>
              <a:rPr lang="ru-RU" sz="3600" dirty="0" smtClean="0">
                <a:latin typeface="Times New Roman"/>
                <a:ea typeface="Times New Roman"/>
                <a:cs typeface="Times New Roman"/>
              </a:rPr>
              <a:t>Петра</a:t>
            </a:r>
            <a:endParaRPr lang="ru-RU" sz="3600" dirty="0">
              <a:effectLst/>
              <a:latin typeface="Calibri"/>
              <a:ea typeface="Times New Roman"/>
              <a:cs typeface="Times New Roman"/>
            </a:endParaRPr>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924612"/>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lnSpc>
                <a:spcPct val="115000"/>
              </a:lnSpc>
              <a:spcBef>
                <a:spcPts val="0"/>
              </a:spcBef>
              <a:spcAft>
                <a:spcPts val="675"/>
              </a:spcAft>
            </a:pPr>
            <a:r>
              <a:rPr lang="ru-RU" sz="2000" b="1" dirty="0">
                <a:solidFill>
                  <a:srgbClr val="FFFF00"/>
                </a:solidFill>
                <a:latin typeface="Helvetica"/>
                <a:ea typeface="Times New Roman"/>
                <a:cs typeface="Times New Roman"/>
              </a:rPr>
              <a:t>“</a:t>
            </a:r>
            <a:r>
              <a:rPr lang="ru-RU" sz="2000" b="1" dirty="0">
                <a:solidFill>
                  <a:schemeClr val="bg1"/>
                </a:solidFill>
                <a:latin typeface="Helvetica"/>
                <a:ea typeface="Times New Roman"/>
                <a:cs typeface="Times New Roman"/>
              </a:rPr>
              <a:t>ПТЕНЦЫ ГНЕЗДА ПЕТРОВА</a:t>
            </a:r>
            <a:r>
              <a:rPr lang="ru-RU" sz="2000" b="1" dirty="0" smtClean="0">
                <a:solidFill>
                  <a:schemeClr val="bg1"/>
                </a:solidFill>
                <a:latin typeface="Helvetica"/>
                <a:ea typeface="Times New Roman"/>
                <a:cs typeface="Times New Roman"/>
              </a:rPr>
              <a:t>”</a:t>
            </a:r>
          </a:p>
          <a:p>
            <a:pPr lvl="0" algn="ctr" fontAlgn="auto">
              <a:lnSpc>
                <a:spcPct val="115000"/>
              </a:lnSpc>
              <a:spcBef>
                <a:spcPts val="0"/>
              </a:spcBef>
              <a:spcAft>
                <a:spcPts val="675"/>
              </a:spcAft>
            </a:pPr>
            <a:r>
              <a:rPr lang="ru-RU" sz="2000" b="1" dirty="0" smtClean="0">
                <a:solidFill>
                  <a:schemeClr val="bg1"/>
                </a:solidFill>
                <a:latin typeface="Helvetica"/>
                <a:cs typeface="Times New Roman"/>
              </a:rPr>
              <a:t>20 баллов</a:t>
            </a:r>
            <a:endParaRPr lang="ru-RU" sz="2400" b="1" dirty="0">
              <a:solidFill>
                <a:schemeClr val="bg1"/>
              </a:solidFill>
            </a:endParaRPr>
          </a:p>
        </p:txBody>
      </p:sp>
      <p:sp>
        <p:nvSpPr>
          <p:cNvPr id="4" name="Прямоугольник 3"/>
          <p:cNvSpPr/>
          <p:nvPr/>
        </p:nvSpPr>
        <p:spPr>
          <a:xfrm>
            <a:off x="323528" y="3844758"/>
            <a:ext cx="6696744" cy="136652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just">
              <a:lnSpc>
                <a:spcPct val="115000"/>
              </a:lnSpc>
              <a:spcAft>
                <a:spcPts val="1000"/>
              </a:spcAft>
              <a:tabLst>
                <a:tab pos="457200" algn="l"/>
              </a:tabLst>
            </a:pPr>
            <a:r>
              <a:rPr lang="ru-RU" sz="3600" b="1" dirty="0">
                <a:solidFill>
                  <a:schemeClr val="bg1"/>
                </a:solidFill>
                <a:latin typeface="Times New Roman"/>
                <a:ea typeface="Times New Roman"/>
                <a:cs typeface="Times New Roman"/>
              </a:rPr>
              <a:t>Евдокия Лопухина, Марта </a:t>
            </a:r>
            <a:r>
              <a:rPr lang="ru-RU" sz="3600" b="1" dirty="0" err="1">
                <a:solidFill>
                  <a:schemeClr val="bg1"/>
                </a:solidFill>
                <a:latin typeface="Times New Roman"/>
                <a:ea typeface="Times New Roman"/>
                <a:cs typeface="Times New Roman"/>
              </a:rPr>
              <a:t>Скавронская</a:t>
            </a:r>
            <a:r>
              <a:rPr lang="ru-RU" sz="3600" b="1" dirty="0">
                <a:solidFill>
                  <a:schemeClr val="bg1"/>
                </a:solidFill>
                <a:latin typeface="Times New Roman"/>
                <a:ea typeface="Times New Roman"/>
                <a:cs typeface="Times New Roman"/>
              </a:rPr>
              <a:t> - Екатерина </a:t>
            </a:r>
            <a:r>
              <a:rPr lang="en-US" sz="3600" b="1" dirty="0">
                <a:solidFill>
                  <a:schemeClr val="bg1"/>
                </a:solidFill>
                <a:latin typeface="Times New Roman"/>
                <a:ea typeface="Times New Roman"/>
                <a:cs typeface="Times New Roman"/>
              </a:rPr>
              <a:t>I</a:t>
            </a:r>
            <a:endParaRPr lang="ru-RU" sz="3600" dirty="0">
              <a:solidFill>
                <a:schemeClr val="bg1"/>
              </a:solidFill>
              <a:latin typeface="Calibri"/>
              <a:ea typeface="Times New Roman"/>
              <a:cs typeface="Times New Roman"/>
            </a:endParaRPr>
          </a:p>
        </p:txBody>
      </p:sp>
      <p:sp>
        <p:nvSpPr>
          <p:cNvPr id="6" name="Номер слайда 5"/>
          <p:cNvSpPr>
            <a:spLocks noGrp="1"/>
          </p:cNvSpPr>
          <p:nvPr>
            <p:ph type="sldNum" sz="quarter" idx="12"/>
          </p:nvPr>
        </p:nvSpPr>
        <p:spPr/>
        <p:txBody>
          <a:bodyPr/>
          <a:lstStyle/>
          <a:p>
            <a:pPr>
              <a:defRPr/>
            </a:pPr>
            <a:fld id="{ABFBEBB8-E38A-42CC-B410-C265C41B7EAC}" type="slidenum">
              <a:rPr lang="ru-RU" smtClean="0"/>
              <a:pPr>
                <a:defRPr/>
              </a:pPr>
              <a:t>26</a:t>
            </a:fld>
            <a:endParaRPr lang="ru-RU"/>
          </a:p>
        </p:txBody>
      </p:sp>
      <p:pic>
        <p:nvPicPr>
          <p:cNvPr id="7"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5" name="Прямоугольник 4"/>
          <p:cNvSpPr/>
          <p:nvPr/>
        </p:nvSpPr>
        <p:spPr>
          <a:xfrm>
            <a:off x="683568" y="1628800"/>
            <a:ext cx="4572000" cy="1366528"/>
          </a:xfrm>
          <a:prstGeom prst="rect">
            <a:avLst/>
          </a:prstGeom>
        </p:spPr>
        <p:txBody>
          <a:bodyPr>
            <a:spAutoFit/>
          </a:bodyPr>
          <a:lstStyle/>
          <a:p>
            <a:pPr lvl="0" algn="just">
              <a:lnSpc>
                <a:spcPct val="115000"/>
              </a:lnSpc>
              <a:spcAft>
                <a:spcPts val="1000"/>
              </a:spcAft>
              <a:tabLst>
                <a:tab pos="457200" algn="l"/>
              </a:tabLst>
            </a:pPr>
            <a:r>
              <a:rPr lang="ru-RU" sz="3600" dirty="0">
                <a:latin typeface="Times New Roman"/>
                <a:ea typeface="Times New Roman"/>
                <a:cs typeface="Times New Roman"/>
              </a:rPr>
              <a:t>Назовите имена жен Петра </a:t>
            </a:r>
            <a:r>
              <a:rPr lang="en-US" sz="3600" dirty="0" smtClean="0">
                <a:latin typeface="Times New Roman"/>
                <a:ea typeface="Times New Roman"/>
                <a:cs typeface="Times New Roman"/>
              </a:rPr>
              <a:t>I</a:t>
            </a:r>
            <a:endParaRPr lang="ru-RU" dirty="0">
              <a:effectLst/>
              <a:latin typeface="Calibri"/>
              <a:ea typeface="Times New Roman"/>
              <a:cs typeface="Times New Roman"/>
            </a:endParaRPr>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8784976" cy="905376"/>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lnSpc>
                <a:spcPct val="115000"/>
              </a:lnSpc>
              <a:spcBef>
                <a:spcPts val="0"/>
              </a:spcBef>
              <a:spcAft>
                <a:spcPts val="675"/>
              </a:spcAft>
            </a:pPr>
            <a:r>
              <a:rPr lang="ru-RU" sz="2000" b="1" dirty="0">
                <a:solidFill>
                  <a:schemeClr val="bg1"/>
                </a:solidFill>
                <a:latin typeface="Helvetica"/>
                <a:ea typeface="Times New Roman"/>
                <a:cs typeface="Times New Roman"/>
              </a:rPr>
              <a:t>“ПТЕНЦЫ ГНЕЗДА ПЕТРОВА</a:t>
            </a:r>
            <a:r>
              <a:rPr lang="ru-RU" sz="2000" b="1" dirty="0" smtClean="0">
                <a:solidFill>
                  <a:schemeClr val="bg1"/>
                </a:solidFill>
                <a:latin typeface="Helvetica"/>
                <a:ea typeface="Times New Roman"/>
                <a:cs typeface="Times New Roman"/>
              </a:rPr>
              <a:t>”</a:t>
            </a:r>
            <a:endParaRPr lang="ru-RU" sz="2400" b="1" dirty="0" smtClean="0">
              <a:solidFill>
                <a:schemeClr val="bg1"/>
              </a:solidFill>
            </a:endParaRPr>
          </a:p>
          <a:p>
            <a:pPr algn="ctr"/>
            <a:r>
              <a:rPr lang="ru-RU" sz="2400" b="1" dirty="0" smtClean="0">
                <a:solidFill>
                  <a:schemeClr val="bg1"/>
                </a:solidFill>
              </a:rPr>
              <a:t>25 баллов</a:t>
            </a:r>
            <a:endParaRPr lang="ru-RU" sz="2400" b="1" dirty="0">
              <a:solidFill>
                <a:schemeClr val="bg1"/>
              </a:solidFill>
            </a:endParaRPr>
          </a:p>
        </p:txBody>
      </p:sp>
      <p:sp>
        <p:nvSpPr>
          <p:cNvPr id="4" name="Прямоугольник 3"/>
          <p:cNvSpPr/>
          <p:nvPr/>
        </p:nvSpPr>
        <p:spPr>
          <a:xfrm>
            <a:off x="323528" y="5291086"/>
            <a:ext cx="6336704" cy="689099"/>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just">
              <a:lnSpc>
                <a:spcPct val="115000"/>
              </a:lnSpc>
              <a:spcAft>
                <a:spcPts val="1000"/>
              </a:spcAft>
              <a:tabLst>
                <a:tab pos="457200" algn="l"/>
                <a:tab pos="4987290" algn="l"/>
              </a:tabLst>
            </a:pPr>
            <a:r>
              <a:rPr lang="ru-RU" sz="3600" b="1" dirty="0" smtClean="0">
                <a:solidFill>
                  <a:schemeClr val="bg1"/>
                </a:solidFill>
                <a:latin typeface="Times New Roman"/>
                <a:ea typeface="Times New Roman"/>
                <a:cs typeface="Times New Roman"/>
              </a:rPr>
              <a:t>сестра </a:t>
            </a:r>
            <a:r>
              <a:rPr lang="ru-RU" sz="3600" b="1" dirty="0">
                <a:solidFill>
                  <a:schemeClr val="bg1"/>
                </a:solidFill>
                <a:latin typeface="Times New Roman"/>
                <a:ea typeface="Times New Roman"/>
                <a:cs typeface="Times New Roman"/>
              </a:rPr>
              <a:t>Петра, царевна </a:t>
            </a:r>
            <a:r>
              <a:rPr lang="ru-RU" sz="3600" b="1" dirty="0" smtClean="0">
                <a:solidFill>
                  <a:schemeClr val="bg1"/>
                </a:solidFill>
                <a:latin typeface="Times New Roman"/>
                <a:ea typeface="Times New Roman"/>
                <a:cs typeface="Times New Roman"/>
              </a:rPr>
              <a:t>Софья</a:t>
            </a:r>
            <a:endParaRPr lang="ru-RU" sz="3600" dirty="0">
              <a:solidFill>
                <a:schemeClr val="bg1"/>
              </a:solidFill>
              <a:latin typeface="Calibri"/>
              <a:ea typeface="Times New Roman"/>
              <a:cs typeface="Times New Roman"/>
            </a:endParaRPr>
          </a:p>
        </p:txBody>
      </p:sp>
      <p:sp>
        <p:nvSpPr>
          <p:cNvPr id="6" name="Номер слайда 5"/>
          <p:cNvSpPr>
            <a:spLocks noGrp="1"/>
          </p:cNvSpPr>
          <p:nvPr>
            <p:ph type="sldNum" sz="quarter" idx="12"/>
          </p:nvPr>
        </p:nvSpPr>
        <p:spPr/>
        <p:txBody>
          <a:bodyPr/>
          <a:lstStyle/>
          <a:p>
            <a:pPr>
              <a:defRPr/>
            </a:pPr>
            <a:fld id="{ABFBEBB8-E38A-42CC-B410-C265C41B7EAC}" type="slidenum">
              <a:rPr lang="ru-RU" smtClean="0"/>
              <a:pPr>
                <a:defRPr/>
              </a:pPr>
              <a:t>27</a:t>
            </a:fld>
            <a:endParaRPr lang="ru-RU"/>
          </a:p>
        </p:txBody>
      </p:sp>
      <p:pic>
        <p:nvPicPr>
          <p:cNvPr id="7"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5" name="Прямоугольник 4"/>
          <p:cNvSpPr/>
          <p:nvPr/>
        </p:nvSpPr>
        <p:spPr>
          <a:xfrm>
            <a:off x="943743" y="1268760"/>
            <a:ext cx="7416824" cy="2003625"/>
          </a:xfrm>
          <a:prstGeom prst="rect">
            <a:avLst/>
          </a:prstGeom>
        </p:spPr>
        <p:txBody>
          <a:bodyPr wrap="square">
            <a:spAutoFit/>
          </a:bodyPr>
          <a:lstStyle/>
          <a:p>
            <a:pPr lvl="0" algn="just">
              <a:lnSpc>
                <a:spcPct val="115000"/>
              </a:lnSpc>
              <a:spcAft>
                <a:spcPts val="1000"/>
              </a:spcAft>
              <a:tabLst>
                <a:tab pos="457200" algn="l"/>
                <a:tab pos="4987290" algn="l"/>
              </a:tabLst>
            </a:pPr>
            <a:r>
              <a:rPr lang="ru-RU" sz="3600" dirty="0">
                <a:latin typeface="Times New Roman"/>
                <a:ea typeface="Times New Roman"/>
                <a:cs typeface="Times New Roman"/>
              </a:rPr>
              <a:t>О ком идет речь? Дева великого ума и самых нежных </a:t>
            </a:r>
            <a:r>
              <a:rPr lang="ru-RU" sz="3600" dirty="0" err="1">
                <a:latin typeface="Times New Roman"/>
                <a:ea typeface="Times New Roman"/>
                <a:cs typeface="Times New Roman"/>
              </a:rPr>
              <a:t>проницательств</a:t>
            </a:r>
            <a:r>
              <a:rPr lang="ru-RU" sz="3600" dirty="0">
                <a:latin typeface="Times New Roman"/>
                <a:ea typeface="Times New Roman"/>
                <a:cs typeface="Times New Roman"/>
              </a:rPr>
              <a:t>, больше мужества ума исполненная»                            </a:t>
            </a:r>
            <a:endParaRPr lang="ru-RU" sz="1600" dirty="0">
              <a:effectLst/>
              <a:latin typeface="Calibri"/>
              <a:ea typeface="Times New Roman"/>
              <a:cs typeface="Times New Roman"/>
            </a:endParaRPr>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63688" y="5535066"/>
            <a:ext cx="4968552"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b="1" dirty="0" smtClean="0">
                <a:solidFill>
                  <a:schemeClr val="bg1"/>
                </a:solidFill>
              </a:rPr>
              <a:t>Мазепа</a:t>
            </a:r>
            <a:endParaRPr lang="ru-RU" sz="4400" b="1" dirty="0">
              <a:solidFill>
                <a:schemeClr val="bg1"/>
              </a:solidFill>
            </a:endParaRPr>
          </a:p>
        </p:txBody>
      </p:sp>
      <p:sp>
        <p:nvSpPr>
          <p:cNvPr id="5" name="Прямоугольник 4"/>
          <p:cNvSpPr/>
          <p:nvPr/>
        </p:nvSpPr>
        <p:spPr>
          <a:xfrm>
            <a:off x="179512" y="188640"/>
            <a:ext cx="8784976"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pPr>
            <a:r>
              <a:rPr lang="ru-RU" sz="2000" b="1" dirty="0">
                <a:solidFill>
                  <a:schemeClr val="bg1"/>
                </a:solidFill>
                <a:latin typeface="Helvetica"/>
                <a:ea typeface="Times New Roman"/>
              </a:rPr>
              <a:t>“КРЫЛАТЫЕ ВЫРАЖЕНИЯ”</a:t>
            </a:r>
            <a:r>
              <a:rPr lang="ru-RU" sz="2000" b="1" dirty="0">
                <a:solidFill>
                  <a:schemeClr val="bg1"/>
                </a:solidFill>
                <a:latin typeface="Calibri"/>
              </a:rPr>
              <a:t> </a:t>
            </a:r>
            <a:endParaRPr lang="ru-RU" sz="4000" b="1" dirty="0" smtClean="0">
              <a:solidFill>
                <a:schemeClr val="bg1"/>
              </a:solidFill>
            </a:endParaRPr>
          </a:p>
          <a:p>
            <a:pPr algn="ctr"/>
            <a:r>
              <a:rPr lang="ru-RU" sz="2400" b="1" dirty="0" smtClean="0">
                <a:solidFill>
                  <a:schemeClr val="bg1"/>
                </a:solidFill>
              </a:rPr>
              <a:t>10 баллов</a:t>
            </a:r>
            <a:endParaRPr lang="ru-RU" sz="2400" b="1" dirty="0">
              <a:solidFill>
                <a:schemeClr val="bg1"/>
              </a:solidFill>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598810" y="1484784"/>
            <a:ext cx="7717605" cy="3416320"/>
          </a:xfrm>
          <a:prstGeom prst="rect">
            <a:avLst/>
          </a:prstGeom>
        </p:spPr>
        <p:txBody>
          <a:bodyPr wrap="square">
            <a:spAutoFit/>
          </a:bodyPr>
          <a:lstStyle/>
          <a:p>
            <a:r>
              <a:rPr lang="ru-RU" sz="3600" dirty="0">
                <a:solidFill>
                  <a:srgbClr val="333333"/>
                </a:solidFill>
                <a:latin typeface="Helvetica"/>
                <a:ea typeface="Times New Roman"/>
              </a:rPr>
              <a:t>“Награда по заслугам”. Именно для него накануне Полтавской битвы по приказу Петра I была приготовлена серебряная медаль весом в 10 фунтов на цепи весом в 2 фунта. </a:t>
            </a:r>
            <a:endParaRPr lang="ru-RU" sz="3600" dirty="0"/>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29</a:t>
            </a:fld>
            <a:endParaRPr lang="ru-RU"/>
          </a:p>
        </p:txBody>
      </p:sp>
      <p:sp>
        <p:nvSpPr>
          <p:cNvPr id="9" name="Прямоугольник 8"/>
          <p:cNvSpPr/>
          <p:nvPr/>
        </p:nvSpPr>
        <p:spPr>
          <a:xfrm>
            <a:off x="179512" y="188640"/>
            <a:ext cx="8784976"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pPr>
            <a:r>
              <a:rPr lang="ru-RU" sz="2000" b="1" dirty="0">
                <a:solidFill>
                  <a:schemeClr val="bg1"/>
                </a:solidFill>
                <a:latin typeface="Helvetica"/>
                <a:ea typeface="Times New Roman"/>
              </a:rPr>
              <a:t>“КРЫЛАТЫЕ ВЫРАЖЕНИЯ”</a:t>
            </a:r>
            <a:r>
              <a:rPr lang="ru-RU" sz="2000" b="1" dirty="0">
                <a:solidFill>
                  <a:schemeClr val="bg1"/>
                </a:solidFill>
                <a:latin typeface="Calibri"/>
              </a:rPr>
              <a:t> </a:t>
            </a:r>
            <a:endParaRPr lang="ru-RU" sz="2400" b="1" dirty="0" smtClean="0">
              <a:solidFill>
                <a:schemeClr val="bg1"/>
              </a:solidFill>
            </a:endParaRPr>
          </a:p>
          <a:p>
            <a:pPr algn="ctr"/>
            <a:r>
              <a:rPr lang="ru-RU" sz="2400" b="1" dirty="0" smtClean="0">
                <a:solidFill>
                  <a:schemeClr val="bg1"/>
                </a:solidFill>
              </a:rPr>
              <a:t>15 баллов</a:t>
            </a:r>
            <a:endParaRPr lang="ru-RU" sz="2400" b="1" dirty="0">
              <a:solidFill>
                <a:schemeClr val="bg1"/>
              </a:solidFill>
            </a:endParaRPr>
          </a:p>
        </p:txBody>
      </p:sp>
      <p:sp>
        <p:nvSpPr>
          <p:cNvPr id="10" name="Прямоугольник 9"/>
          <p:cNvSpPr/>
          <p:nvPr/>
        </p:nvSpPr>
        <p:spPr>
          <a:xfrm>
            <a:off x="899592" y="5099092"/>
            <a:ext cx="6111921" cy="95410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r>
              <a:rPr lang="ru-RU" sz="2800" dirty="0">
                <a:solidFill>
                  <a:srgbClr val="FFFF00"/>
                </a:solidFill>
                <a:latin typeface="Helvetica"/>
                <a:ea typeface="Times New Roman"/>
                <a:cs typeface="Arial" charset="0"/>
              </a:rPr>
              <a:t> </a:t>
            </a:r>
            <a:r>
              <a:rPr lang="ru-RU" sz="2800" i="1" dirty="0" smtClean="0">
                <a:solidFill>
                  <a:schemeClr val="bg1"/>
                </a:solidFill>
                <a:latin typeface="Helvetica"/>
                <a:ea typeface="Times New Roman"/>
                <a:cs typeface="Arial" charset="0"/>
              </a:rPr>
              <a:t>Корабли</a:t>
            </a:r>
            <a:r>
              <a:rPr lang="ru-RU" sz="2800" i="1" dirty="0">
                <a:solidFill>
                  <a:schemeClr val="bg1"/>
                </a:solidFill>
                <a:latin typeface="Helvetica"/>
                <a:ea typeface="Times New Roman"/>
                <a:cs typeface="Arial" charset="0"/>
              </a:rPr>
              <a:t>; вельможи должны были содержать “подаренный” корабль</a:t>
            </a:r>
            <a:endParaRPr lang="ru-RU" sz="2800" dirty="0">
              <a:solidFill>
                <a:schemeClr val="bg1"/>
              </a:solidFill>
              <a:latin typeface="Calibri" pitchFamily="34" charset="0"/>
              <a:cs typeface="Arial" charset="0"/>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611560" y="1268760"/>
            <a:ext cx="7920880" cy="2308324"/>
          </a:xfrm>
          <a:prstGeom prst="rect">
            <a:avLst/>
          </a:prstGeom>
        </p:spPr>
        <p:txBody>
          <a:bodyPr wrap="square">
            <a:spAutoFit/>
          </a:bodyPr>
          <a:lstStyle/>
          <a:p>
            <a:r>
              <a:rPr lang="ru-RU" sz="3600" dirty="0">
                <a:solidFill>
                  <a:srgbClr val="333333"/>
                </a:solidFill>
                <a:latin typeface="Helvetica"/>
                <a:ea typeface="Times New Roman"/>
              </a:rPr>
              <a:t>“Дорогие подарки Петра”. Именно эти, очень “дорогостоящие” подарки любил дарить Петр I проворовавшимся вельможам</a:t>
            </a:r>
            <a:r>
              <a:rPr lang="ru-RU" dirty="0" smtClean="0">
                <a:solidFill>
                  <a:srgbClr val="333333"/>
                </a:solidFill>
                <a:latin typeface="Helvetica"/>
                <a:ea typeface="Times New Roman"/>
              </a:rPr>
              <a:t>.</a:t>
            </a:r>
            <a:endParaRPr lang="ru-RU" dirty="0"/>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endParaRPr lang="ru-RU" altLang="ru-RU" smtClean="0"/>
          </a:p>
        </p:txBody>
      </p:sp>
      <p:sp>
        <p:nvSpPr>
          <p:cNvPr id="3075" name="Rectangle 3"/>
          <p:cNvSpPr>
            <a:spLocks noGrp="1" noChangeArrowheads="1"/>
          </p:cNvSpPr>
          <p:nvPr>
            <p:ph type="subTitle" idx="1"/>
          </p:nvPr>
        </p:nvSpPr>
        <p:spPr/>
        <p:txBody>
          <a:bodyPr/>
          <a:lstStyle/>
          <a:p>
            <a:pPr eaLnBrk="1" hangingPunct="1"/>
            <a:endParaRPr lang="ru-RU" altLang="ru-RU" smtClean="0"/>
          </a:p>
        </p:txBody>
      </p:sp>
      <p:pic>
        <p:nvPicPr>
          <p:cNvPr id="5124" name="Picture 4" descr="своя игра загл"/>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Дата 6"/>
          <p:cNvSpPr>
            <a:spLocks noGrp="1"/>
          </p:cNvSpPr>
          <p:nvPr>
            <p:ph type="dt" sz="quarter" idx="10"/>
          </p:nvPr>
        </p:nvSpPr>
        <p:spPr/>
        <p:txBody>
          <a:bodyPr/>
          <a:lstStyle/>
          <a:p>
            <a:pPr>
              <a:defRPr/>
            </a:pPr>
            <a:fld id="{BDDCC3DD-B849-47D9-8ECD-688A41E40F1F}" type="datetime1">
              <a:rPr lang="ru-RU"/>
              <a:pPr>
                <a:defRPr/>
              </a:pPr>
              <a:t>10.11.2021</a:t>
            </a:fld>
            <a:endParaRPr lang="ru-RU"/>
          </a:p>
        </p:txBody>
      </p:sp>
      <p:sp>
        <p:nvSpPr>
          <p:cNvPr id="6" name="TextBox 5"/>
          <p:cNvSpPr txBox="1"/>
          <p:nvPr/>
        </p:nvSpPr>
        <p:spPr>
          <a:xfrm>
            <a:off x="1259632" y="260648"/>
            <a:ext cx="6912768" cy="1938992"/>
          </a:xfrm>
          <a:prstGeom prst="rect">
            <a:avLst/>
          </a:prstGeom>
          <a:noFill/>
        </p:spPr>
        <p:txBody>
          <a:bodyPr wrap="square" rtlCol="0">
            <a:spAutoFit/>
          </a:bodyPr>
          <a:lstStyle/>
          <a:p>
            <a:pPr algn="ctr"/>
            <a:r>
              <a:rPr lang="ru-RU" sz="6000" b="1" smtClean="0">
                <a:solidFill>
                  <a:srgbClr val="FFFF00"/>
                </a:solidFill>
              </a:rPr>
              <a:t>Эпоха Петра </a:t>
            </a:r>
            <a:r>
              <a:rPr lang="ru-RU" sz="6000" b="1" dirty="0" smtClean="0">
                <a:solidFill>
                  <a:srgbClr val="FFFF00"/>
                </a:solidFill>
              </a:rPr>
              <a:t>Первого</a:t>
            </a:r>
            <a:endParaRPr lang="ru-RU" sz="6000" b="1" dirty="0">
              <a:solidFill>
                <a:srgbClr val="FFFF00"/>
              </a:solidFill>
            </a:endParaRPr>
          </a:p>
        </p:txBody>
      </p:sp>
    </p:spTree>
    <p:extLst>
      <p:ext uri="{BB962C8B-B14F-4D97-AF65-F5344CB8AC3E}">
        <p14:creationId xmlns:p14="http://schemas.microsoft.com/office/powerpoint/2010/main" val="9117284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dissolve">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p:txBody>
          <a:bodyPr/>
          <a:lstStyle/>
          <a:p>
            <a:pPr>
              <a:defRPr/>
            </a:pPr>
            <a:fld id="{ABFBEBB8-E38A-42CC-B410-C265C41B7EAC}" type="slidenum">
              <a:rPr lang="ru-RU" smtClean="0"/>
              <a:pPr>
                <a:defRPr/>
              </a:pPr>
              <a:t>30</a:t>
            </a:fld>
            <a:endParaRPr lang="ru-RU" dirty="0"/>
          </a:p>
        </p:txBody>
      </p:sp>
      <p:sp>
        <p:nvSpPr>
          <p:cNvPr id="15" name="Прямоугольник 14"/>
          <p:cNvSpPr/>
          <p:nvPr/>
        </p:nvSpPr>
        <p:spPr>
          <a:xfrm>
            <a:off x="179512" y="188640"/>
            <a:ext cx="8784976"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pPr>
            <a:r>
              <a:rPr lang="ru-RU" sz="2000" b="1" dirty="0">
                <a:solidFill>
                  <a:srgbClr val="FFFF00"/>
                </a:solidFill>
                <a:latin typeface="Helvetica"/>
                <a:ea typeface="Times New Roman"/>
              </a:rPr>
              <a:t>“</a:t>
            </a:r>
            <a:r>
              <a:rPr lang="ru-RU" sz="2000" b="1" dirty="0">
                <a:solidFill>
                  <a:schemeClr val="bg1"/>
                </a:solidFill>
                <a:latin typeface="Helvetica"/>
                <a:ea typeface="Times New Roman"/>
              </a:rPr>
              <a:t>КРЫЛАТЫЕ ВЫРАЖЕНИЯ”</a:t>
            </a:r>
            <a:r>
              <a:rPr lang="ru-RU" sz="2000" b="1" dirty="0">
                <a:solidFill>
                  <a:schemeClr val="bg1"/>
                </a:solidFill>
                <a:latin typeface="Calibri"/>
              </a:rPr>
              <a:t> </a:t>
            </a:r>
            <a:endParaRPr lang="ru-RU" sz="2400" b="1" dirty="0" smtClean="0">
              <a:solidFill>
                <a:schemeClr val="bg1"/>
              </a:solidFill>
            </a:endParaRPr>
          </a:p>
          <a:p>
            <a:pPr algn="ctr"/>
            <a:r>
              <a:rPr lang="ru-RU" sz="2400" b="1" dirty="0" smtClean="0">
                <a:solidFill>
                  <a:schemeClr val="bg1"/>
                </a:solidFill>
              </a:rPr>
              <a:t>20 баллов</a:t>
            </a:r>
            <a:endParaRPr lang="ru-RU" sz="2400" b="1" dirty="0">
              <a:solidFill>
                <a:schemeClr val="bg1"/>
              </a:solidFill>
            </a:endParaRPr>
          </a:p>
        </p:txBody>
      </p:sp>
      <p:sp>
        <p:nvSpPr>
          <p:cNvPr id="16" name="Прямоугольник 15"/>
          <p:cNvSpPr/>
          <p:nvPr/>
        </p:nvSpPr>
        <p:spPr>
          <a:xfrm>
            <a:off x="1835696" y="5612550"/>
            <a:ext cx="5040560" cy="555986"/>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nSpc>
                <a:spcPct val="115000"/>
              </a:lnSpc>
              <a:spcAft>
                <a:spcPts val="1000"/>
              </a:spcAft>
              <a:tabLst>
                <a:tab pos="457200" algn="l"/>
              </a:tabLst>
            </a:pPr>
            <a:r>
              <a:rPr lang="ru-RU" sz="2800" i="1" dirty="0" err="1" smtClean="0">
                <a:solidFill>
                  <a:schemeClr val="bg1"/>
                </a:solidFill>
                <a:latin typeface="Helvetica"/>
                <a:ea typeface="Times New Roman"/>
                <a:cs typeface="Times New Roman"/>
              </a:rPr>
              <a:t>А.Д.Меншиков</a:t>
            </a:r>
            <a:endParaRPr lang="ru-RU" sz="2800" dirty="0">
              <a:solidFill>
                <a:schemeClr val="bg1"/>
              </a:solidFill>
              <a:latin typeface="Calibri"/>
              <a:ea typeface="Calibri"/>
              <a:cs typeface="Times New Roman"/>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467544" y="1124744"/>
            <a:ext cx="8208912" cy="4552015"/>
          </a:xfrm>
          <a:prstGeom prst="rect">
            <a:avLst/>
          </a:prstGeom>
        </p:spPr>
        <p:txBody>
          <a:bodyPr wrap="square">
            <a:spAutoFit/>
          </a:bodyPr>
          <a:lstStyle/>
          <a:p>
            <a:pPr lvl="0">
              <a:lnSpc>
                <a:spcPct val="115000"/>
              </a:lnSpc>
              <a:spcAft>
                <a:spcPts val="1000"/>
              </a:spcAft>
              <a:tabLst>
                <a:tab pos="457200" algn="l"/>
              </a:tabLst>
            </a:pPr>
            <a:r>
              <a:rPr lang="ru-RU" sz="2800" dirty="0">
                <a:solidFill>
                  <a:srgbClr val="333333"/>
                </a:solidFill>
                <a:latin typeface="Helvetica"/>
                <a:ea typeface="Times New Roman"/>
                <a:cs typeface="Times New Roman"/>
              </a:rPr>
              <a:t>“Всегда первый”. Должность генерал-губернатора он ухитрился получить за 8 лет до реформы, после которой в России были учреждены губернии. Он же стал первым русским генералом от кавалерии, будучи неграмотным. Он первым из русских стал членом иностранной академии наук, причем извещение об этом ему направил не кто иной, как сэр Исаак Ньютон. </a:t>
            </a:r>
            <a:endParaRPr lang="ru-RU" sz="2800" dirty="0">
              <a:solidFill>
                <a:srgbClr val="333333"/>
              </a:solidFill>
              <a:effectLst/>
              <a:latin typeface="Calibri"/>
              <a:ea typeface="Calibri"/>
              <a:cs typeface="Times New Roman"/>
            </a:endParaRPr>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31</a:t>
            </a:fld>
            <a:endParaRPr lang="ru-RU"/>
          </a:p>
        </p:txBody>
      </p:sp>
      <p:sp>
        <p:nvSpPr>
          <p:cNvPr id="9" name="Прямоугольник 8"/>
          <p:cNvSpPr/>
          <p:nvPr/>
        </p:nvSpPr>
        <p:spPr>
          <a:xfrm>
            <a:off x="179512" y="188640"/>
            <a:ext cx="8784976"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pPr>
            <a:r>
              <a:rPr lang="ru-RU" sz="2000" b="1" dirty="0">
                <a:solidFill>
                  <a:schemeClr val="bg1"/>
                </a:solidFill>
                <a:latin typeface="Helvetica"/>
                <a:ea typeface="Times New Roman"/>
              </a:rPr>
              <a:t>“КРЫЛАТЫЕ ВЫРАЖЕНИЯ”</a:t>
            </a:r>
            <a:r>
              <a:rPr lang="ru-RU" sz="2000" b="1" dirty="0">
                <a:solidFill>
                  <a:schemeClr val="bg1"/>
                </a:solidFill>
                <a:latin typeface="Calibri"/>
              </a:rPr>
              <a:t> </a:t>
            </a:r>
            <a:endParaRPr lang="ru-RU" sz="2400" b="1" dirty="0" smtClean="0">
              <a:solidFill>
                <a:schemeClr val="bg1"/>
              </a:solidFill>
            </a:endParaRPr>
          </a:p>
          <a:p>
            <a:pPr algn="ctr"/>
            <a:r>
              <a:rPr lang="ru-RU" sz="2400" b="1" dirty="0" smtClean="0">
                <a:solidFill>
                  <a:schemeClr val="bg1"/>
                </a:solidFill>
                <a:latin typeface="+mn-lt"/>
              </a:rPr>
              <a:t>25 баллов</a:t>
            </a:r>
            <a:endParaRPr lang="ru-RU" sz="2400" b="1" dirty="0">
              <a:solidFill>
                <a:schemeClr val="bg1"/>
              </a:solidFill>
              <a:latin typeface="+mn-lt"/>
            </a:endParaRPr>
          </a:p>
        </p:txBody>
      </p:sp>
      <p:sp>
        <p:nvSpPr>
          <p:cNvPr id="10" name="Прямоугольник 9"/>
          <p:cNvSpPr/>
          <p:nvPr/>
        </p:nvSpPr>
        <p:spPr>
          <a:xfrm>
            <a:off x="179512" y="5188231"/>
            <a:ext cx="6624736" cy="136652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nSpc>
                <a:spcPct val="115000"/>
              </a:lnSpc>
              <a:spcAft>
                <a:spcPts val="1000"/>
              </a:spcAft>
              <a:tabLst>
                <a:tab pos="457200" algn="l"/>
              </a:tabLst>
            </a:pPr>
            <a:r>
              <a:rPr lang="ru-RU" sz="3600" i="1" dirty="0" smtClean="0">
                <a:solidFill>
                  <a:schemeClr val="bg1"/>
                </a:solidFill>
                <a:latin typeface="Helvetica"/>
                <a:ea typeface="Times New Roman"/>
                <a:cs typeface="Times New Roman"/>
              </a:rPr>
              <a:t>Карл </a:t>
            </a:r>
            <a:r>
              <a:rPr lang="ru-RU" sz="3600" i="1" dirty="0">
                <a:solidFill>
                  <a:schemeClr val="bg1"/>
                </a:solidFill>
                <a:latin typeface="Helvetica"/>
                <a:ea typeface="Times New Roman"/>
                <a:cs typeface="Times New Roman"/>
              </a:rPr>
              <a:t>XII и его армия в Полтавской </a:t>
            </a:r>
            <a:r>
              <a:rPr lang="ru-RU" sz="3600" i="1" dirty="0" smtClean="0">
                <a:solidFill>
                  <a:schemeClr val="bg1"/>
                </a:solidFill>
                <a:latin typeface="Helvetica"/>
                <a:ea typeface="Times New Roman"/>
                <a:cs typeface="Times New Roman"/>
              </a:rPr>
              <a:t>битве</a:t>
            </a:r>
            <a:endParaRPr lang="ru-RU" sz="3600" dirty="0">
              <a:solidFill>
                <a:schemeClr val="bg1"/>
              </a:solidFill>
              <a:latin typeface="Calibri"/>
              <a:ea typeface="Calibri"/>
              <a:cs typeface="Times New Roman"/>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395536" y="1196752"/>
            <a:ext cx="8352928" cy="3914918"/>
          </a:xfrm>
          <a:prstGeom prst="rect">
            <a:avLst/>
          </a:prstGeom>
        </p:spPr>
        <p:txBody>
          <a:bodyPr wrap="square">
            <a:spAutoFit/>
          </a:bodyPr>
          <a:lstStyle/>
          <a:p>
            <a:pPr marL="342900" lvl="0" indent="-342900">
              <a:lnSpc>
                <a:spcPct val="115000"/>
              </a:lnSpc>
              <a:spcAft>
                <a:spcPts val="1000"/>
              </a:spcAft>
              <a:buFont typeface="+mj-lt"/>
              <a:buAutoNum type="arabicPeriod"/>
              <a:tabLst>
                <a:tab pos="457200" algn="l"/>
              </a:tabLst>
            </a:pPr>
            <a:r>
              <a:rPr lang="ru-RU" dirty="0">
                <a:solidFill>
                  <a:srgbClr val="333333"/>
                </a:solidFill>
                <a:latin typeface="Helvetica"/>
                <a:ea typeface="Times New Roman"/>
                <a:cs typeface="Times New Roman"/>
              </a:rPr>
              <a:t>“</a:t>
            </a:r>
            <a:r>
              <a:rPr lang="ru-RU" sz="2400" dirty="0">
                <a:solidFill>
                  <a:srgbClr val="333333"/>
                </a:solidFill>
                <a:latin typeface="Helvetica"/>
                <a:ea typeface="Times New Roman"/>
                <a:cs typeface="Times New Roman"/>
              </a:rPr>
              <a:t>Новый Ахиллес”. Об этой армии саксонский генерал </a:t>
            </a:r>
            <a:r>
              <a:rPr lang="ru-RU" sz="2400" dirty="0" err="1">
                <a:solidFill>
                  <a:srgbClr val="333333"/>
                </a:solidFill>
                <a:latin typeface="Helvetica"/>
                <a:ea typeface="Times New Roman"/>
                <a:cs typeface="Times New Roman"/>
              </a:rPr>
              <a:t>Шуленберг</a:t>
            </a:r>
            <a:r>
              <a:rPr lang="ru-RU" sz="2400" dirty="0">
                <a:solidFill>
                  <a:srgbClr val="333333"/>
                </a:solidFill>
                <a:latin typeface="Helvetica"/>
                <a:ea typeface="Times New Roman"/>
                <a:cs typeface="Times New Roman"/>
              </a:rPr>
              <a:t> писал: “Пехота поражала порядком, дисциплиной и набожностью. Хотя состояла она из разных наций, дезертиры были в ней неизвестны”. Предводитель ее “одевался как простой драгун и так же просто обедал”. До этой всем известной битвы в Европе его сравнивали с Александром Македонским, а после нее – с Ахиллесом, т.к. он (еще до ее начала) был ранен в пятку. </a:t>
            </a:r>
            <a:endParaRPr lang="ru-RU" sz="2400" dirty="0">
              <a:solidFill>
                <a:srgbClr val="333333"/>
              </a:solidFill>
              <a:effectLst/>
              <a:latin typeface="Calibri"/>
              <a:ea typeface="Calibri"/>
              <a:cs typeface="Times New Roman"/>
            </a:endParaRPr>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Номер слайда 7"/>
          <p:cNvSpPr>
            <a:spLocks noGrp="1"/>
          </p:cNvSpPr>
          <p:nvPr>
            <p:ph type="sldNum" sz="quarter" idx="12"/>
          </p:nvPr>
        </p:nvSpPr>
        <p:spPr>
          <a:xfrm>
            <a:off x="8636985" y="5903396"/>
            <a:ext cx="507015" cy="704572"/>
          </a:xfrm>
        </p:spPr>
        <p:txBody>
          <a:bodyPr/>
          <a:lstStyle/>
          <a:p>
            <a:pPr>
              <a:defRPr/>
            </a:pPr>
            <a:fld id="{ABFBEBB8-E38A-42CC-B410-C265C41B7EAC}" type="slidenum">
              <a:rPr lang="ru-RU" smtClean="0"/>
              <a:pPr>
                <a:defRPr/>
              </a:pPr>
              <a:t>32</a:t>
            </a:fld>
            <a:endParaRPr lang="ru-RU" dirty="0"/>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717" y="693563"/>
            <a:ext cx="1944687" cy="3146282"/>
          </a:xfrm>
          <a:prstGeom prst="rect">
            <a:avLst/>
          </a:prstGeom>
        </p:spPr>
      </p:pic>
      <p:sp>
        <p:nvSpPr>
          <p:cNvPr id="13" name="Прямоугольник 12"/>
          <p:cNvSpPr/>
          <p:nvPr/>
        </p:nvSpPr>
        <p:spPr>
          <a:xfrm>
            <a:off x="104450" y="119251"/>
            <a:ext cx="8860036" cy="46166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ru-RU" sz="2400" b="1" i="1" u="sng" dirty="0" smtClean="0">
                <a:solidFill>
                  <a:srgbClr val="FF0000"/>
                </a:solidFill>
                <a:latin typeface="+mn-lt"/>
              </a:rPr>
              <a:t>Данный </a:t>
            </a:r>
            <a:r>
              <a:rPr lang="ru-RU" sz="2400" b="1" i="1" u="sng" dirty="0">
                <a:solidFill>
                  <a:srgbClr val="FF0000"/>
                </a:solidFill>
                <a:latin typeface="+mn-lt"/>
              </a:rPr>
              <a:t>вопрос не соответствует выбранной теме!</a:t>
            </a:r>
          </a:p>
        </p:txBody>
      </p:sp>
      <p:sp>
        <p:nvSpPr>
          <p:cNvPr id="14" name="Прямоугольник 13"/>
          <p:cNvSpPr/>
          <p:nvPr/>
        </p:nvSpPr>
        <p:spPr>
          <a:xfrm>
            <a:off x="107504" y="836712"/>
            <a:ext cx="2973635" cy="64633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3600" b="1" dirty="0">
                <a:solidFill>
                  <a:schemeClr val="bg1"/>
                </a:solidFill>
                <a:latin typeface="+mn-lt"/>
              </a:rPr>
              <a:t>Кот в мешке</a:t>
            </a:r>
          </a:p>
        </p:txBody>
      </p:sp>
      <p:sp>
        <p:nvSpPr>
          <p:cNvPr id="15" name="Прямоугольник 14"/>
          <p:cNvSpPr/>
          <p:nvPr/>
        </p:nvSpPr>
        <p:spPr>
          <a:xfrm>
            <a:off x="3563888" y="836712"/>
            <a:ext cx="5400598"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1600" b="1" dirty="0">
                <a:solidFill>
                  <a:schemeClr val="bg1"/>
                </a:solidFill>
                <a:latin typeface="+mn-lt"/>
              </a:rPr>
              <a:t>Правила:</a:t>
            </a:r>
          </a:p>
          <a:p>
            <a:pPr algn="ctr"/>
            <a:r>
              <a:rPr lang="ru-RU" sz="1600" b="1" dirty="0">
                <a:solidFill>
                  <a:schemeClr val="bg1"/>
                </a:solidFill>
                <a:latin typeface="+mn-lt"/>
              </a:rPr>
              <a:t> </a:t>
            </a:r>
            <a:r>
              <a:rPr lang="ru-RU" sz="1600" b="1" dirty="0" smtClean="0">
                <a:solidFill>
                  <a:schemeClr val="bg1"/>
                </a:solidFill>
                <a:latin typeface="+mn-lt"/>
              </a:rPr>
              <a:t>Отдать </a:t>
            </a:r>
            <a:r>
              <a:rPr lang="ru-RU" sz="1600" b="1" dirty="0">
                <a:solidFill>
                  <a:schemeClr val="bg1"/>
                </a:solidFill>
                <a:latin typeface="+mn-lt"/>
              </a:rPr>
              <a:t>этот вопрос любой команде соперников.</a:t>
            </a:r>
          </a:p>
          <a:p>
            <a:pPr algn="ctr"/>
            <a:r>
              <a:rPr lang="ru-RU" sz="1600" b="1" dirty="0">
                <a:solidFill>
                  <a:schemeClr val="bg1"/>
                </a:solidFill>
                <a:latin typeface="+mn-lt"/>
              </a:rPr>
              <a:t>   </a:t>
            </a:r>
            <a:r>
              <a:rPr lang="ru-RU" sz="1600" b="1" dirty="0" smtClean="0">
                <a:solidFill>
                  <a:schemeClr val="bg1"/>
                </a:solidFill>
                <a:latin typeface="+mn-lt"/>
              </a:rPr>
              <a:t>Отдав </a:t>
            </a:r>
            <a:r>
              <a:rPr lang="ru-RU" sz="1600" b="1" dirty="0">
                <a:solidFill>
                  <a:schemeClr val="bg1"/>
                </a:solidFill>
                <a:latin typeface="+mn-lt"/>
              </a:rPr>
              <a:t>вопрос, вы можете  выбрать новый.</a:t>
            </a:r>
          </a:p>
        </p:txBody>
      </p:sp>
      <p:sp>
        <p:nvSpPr>
          <p:cNvPr id="16" name="Прямоугольник 15"/>
          <p:cNvSpPr/>
          <p:nvPr/>
        </p:nvSpPr>
        <p:spPr>
          <a:xfrm>
            <a:off x="147845" y="3645024"/>
            <a:ext cx="1968559" cy="95410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800" b="1" dirty="0" smtClean="0">
                <a:solidFill>
                  <a:schemeClr val="bg1"/>
                </a:solidFill>
              </a:rPr>
              <a:t>Смотреть </a:t>
            </a:r>
          </a:p>
          <a:p>
            <a:r>
              <a:rPr lang="ru-RU" sz="2800" b="1" dirty="0" smtClean="0">
                <a:solidFill>
                  <a:schemeClr val="bg1"/>
                </a:solidFill>
              </a:rPr>
              <a:t>вопрос</a:t>
            </a:r>
            <a:endParaRPr lang="ru-RU" sz="2800" b="1" dirty="0">
              <a:solidFill>
                <a:schemeClr val="bg1"/>
              </a:solidFill>
            </a:endParaRPr>
          </a:p>
        </p:txBody>
      </p:sp>
      <p:sp>
        <p:nvSpPr>
          <p:cNvPr id="17" name="Прямоугольник 16"/>
          <p:cNvSpPr/>
          <p:nvPr/>
        </p:nvSpPr>
        <p:spPr>
          <a:xfrm>
            <a:off x="2798168" y="2132856"/>
            <a:ext cx="6345832" cy="461665"/>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rPr>
              <a:t>10 баллов</a:t>
            </a:r>
            <a:endParaRPr lang="ru-RU" sz="2400" b="1" dirty="0">
              <a:solidFill>
                <a:schemeClr val="bg1"/>
              </a:solidFill>
            </a:endParaRPr>
          </a:p>
        </p:txBody>
      </p:sp>
      <p:sp>
        <p:nvSpPr>
          <p:cNvPr id="18" name="Прямоугольник 17"/>
          <p:cNvSpPr/>
          <p:nvPr/>
        </p:nvSpPr>
        <p:spPr>
          <a:xfrm>
            <a:off x="2555776" y="5596621"/>
            <a:ext cx="4257600" cy="64633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3600" dirty="0">
                <a:solidFill>
                  <a:schemeClr val="bg1"/>
                </a:solidFill>
                <a:latin typeface="Times New Roman"/>
                <a:ea typeface="Times New Roman"/>
              </a:rPr>
              <a:t>Л. Ф. Магницкий </a:t>
            </a:r>
            <a:endParaRPr lang="ru-RU" sz="3600" b="1" dirty="0">
              <a:solidFill>
                <a:schemeClr val="bg1"/>
              </a:solidFill>
            </a:endParaRPr>
          </a:p>
        </p:txBody>
      </p:sp>
      <p:pic>
        <p:nvPicPr>
          <p:cNvPr id="11" name="Picture 4">
            <a:hlinkClick r:id="rId4" action="ppaction://hlinksldjump"/>
          </p:cNvPr>
          <p:cNvPicPr>
            <a:picLocks noChangeAspect="1" noChangeArrowheads="1"/>
          </p:cNvPicPr>
          <p:nvPr/>
        </p:nvPicPr>
        <p:blipFill>
          <a:blip r:embed="rId5"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2286000" y="2690276"/>
            <a:ext cx="6174432" cy="2308324"/>
          </a:xfrm>
          <a:prstGeom prst="rect">
            <a:avLst/>
          </a:prstGeom>
        </p:spPr>
        <p:txBody>
          <a:bodyPr wrap="square">
            <a:spAutoFit/>
          </a:bodyPr>
          <a:lstStyle/>
          <a:p>
            <a:r>
              <a:rPr lang="ru-RU" sz="2400" dirty="0">
                <a:latin typeface="Times New Roman"/>
                <a:ea typeface="Times New Roman"/>
              </a:rPr>
              <a:t>Первый отечественный учебник по математике "Арифметика"  вышел в 1703 году. По ней учился М. В. Ломоносов, называвший этот учебник "вратами учёности". Назовите автора этого учебника, современника Петра 1.</a:t>
            </a:r>
            <a:endParaRPr lang="ru-RU" sz="2400" dirty="0"/>
          </a:p>
        </p:txBody>
      </p:sp>
    </p:spTree>
    <p:extLst>
      <p:ext uri="{BB962C8B-B14F-4D97-AF65-F5344CB8AC3E}">
        <p14:creationId xmlns:p14="http://schemas.microsoft.com/office/powerpoint/2010/main" val="3940264924"/>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Номер слайда 1"/>
          <p:cNvSpPr>
            <a:spLocks noGrp="1"/>
          </p:cNvSpPr>
          <p:nvPr>
            <p:ph type="sldNum" sz="quarter" idx="12"/>
          </p:nvPr>
        </p:nvSpPr>
        <p:spPr/>
        <p:txBody>
          <a:bodyPr/>
          <a:lstStyle/>
          <a:p>
            <a:pPr>
              <a:defRPr/>
            </a:pPr>
            <a:fld id="{ABFBEBB8-E38A-42CC-B410-C265C41B7EAC}" type="slidenum">
              <a:rPr lang="ru-RU" smtClean="0"/>
              <a:pPr>
                <a:defRPr/>
              </a:pPr>
              <a:t>33</a:t>
            </a:fld>
            <a:endParaRPr lang="ru-RU"/>
          </a:p>
        </p:txBody>
      </p:sp>
      <p:sp>
        <p:nvSpPr>
          <p:cNvPr id="9" name="Прямоугольник 8"/>
          <p:cNvSpPr/>
          <p:nvPr/>
        </p:nvSpPr>
        <p:spPr>
          <a:xfrm>
            <a:off x="179512" y="188640"/>
            <a:ext cx="8784976" cy="107721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4000" b="1" dirty="0" smtClean="0">
                <a:solidFill>
                  <a:schemeClr val="bg1"/>
                </a:solidFill>
                <a:latin typeface="+mn-lt"/>
              </a:rPr>
              <a:t>Это интересно</a:t>
            </a:r>
          </a:p>
          <a:p>
            <a:pPr algn="ctr"/>
            <a:r>
              <a:rPr lang="ru-RU" sz="2400" b="1" dirty="0" smtClean="0">
                <a:solidFill>
                  <a:schemeClr val="bg1"/>
                </a:solidFill>
              </a:rPr>
              <a:t>15 баллов</a:t>
            </a:r>
            <a:endParaRPr lang="ru-RU" sz="2400" b="1" dirty="0">
              <a:solidFill>
                <a:schemeClr val="bg1"/>
              </a:solidFill>
            </a:endParaRPr>
          </a:p>
        </p:txBody>
      </p:sp>
      <p:sp>
        <p:nvSpPr>
          <p:cNvPr id="10" name="Прямоугольник 9"/>
          <p:cNvSpPr/>
          <p:nvPr/>
        </p:nvSpPr>
        <p:spPr>
          <a:xfrm>
            <a:off x="624556" y="4077072"/>
            <a:ext cx="6568593" cy="144655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400" dirty="0">
                <a:solidFill>
                  <a:schemeClr val="bg1"/>
                </a:solidFill>
                <a:latin typeface="Times New Roman"/>
                <a:ea typeface="Times New Roman"/>
              </a:rPr>
              <a:t>В петровские времена так </a:t>
            </a:r>
            <a:endParaRPr lang="ru-RU" sz="4400" dirty="0" smtClean="0">
              <a:solidFill>
                <a:schemeClr val="bg1"/>
              </a:solidFill>
              <a:latin typeface="Times New Roman"/>
              <a:ea typeface="Times New Roman"/>
            </a:endParaRPr>
          </a:p>
          <a:p>
            <a:r>
              <a:rPr lang="ru-RU" sz="4400" dirty="0" smtClean="0">
                <a:solidFill>
                  <a:schemeClr val="bg1"/>
                </a:solidFill>
                <a:latin typeface="Times New Roman"/>
                <a:ea typeface="Times New Roman"/>
              </a:rPr>
              <a:t>желали </a:t>
            </a:r>
            <a:r>
              <a:rPr lang="ru-RU" sz="4400" dirty="0">
                <a:solidFill>
                  <a:schemeClr val="bg1"/>
                </a:solidFill>
                <a:latin typeface="Times New Roman"/>
                <a:ea typeface="Times New Roman"/>
              </a:rPr>
              <a:t>доброго здравия. </a:t>
            </a:r>
            <a:endParaRPr lang="ru-RU" sz="4400" b="1" dirty="0">
              <a:solidFill>
                <a:schemeClr val="bg1"/>
              </a:solidFill>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3" name="Прямоугольник 2"/>
          <p:cNvSpPr/>
          <p:nvPr/>
        </p:nvSpPr>
        <p:spPr>
          <a:xfrm>
            <a:off x="755576" y="1628800"/>
            <a:ext cx="7272808" cy="1200329"/>
          </a:xfrm>
          <a:prstGeom prst="rect">
            <a:avLst/>
          </a:prstGeom>
        </p:spPr>
        <p:txBody>
          <a:bodyPr wrap="square">
            <a:spAutoFit/>
          </a:bodyPr>
          <a:lstStyle/>
          <a:p>
            <a:pPr lvl="0"/>
            <a:r>
              <a:rPr lang="ru-RU" sz="3600" dirty="0">
                <a:solidFill>
                  <a:srgbClr val="000000"/>
                </a:solidFill>
                <a:latin typeface="Times New Roman"/>
                <a:ea typeface="Times New Roman"/>
              </a:rPr>
              <a:t>Чего желали в петровские времена, говоря: «</a:t>
            </a:r>
            <a:r>
              <a:rPr lang="ru-RU" sz="3600" dirty="0" err="1">
                <a:solidFill>
                  <a:srgbClr val="000000"/>
                </a:solidFill>
                <a:latin typeface="Times New Roman"/>
                <a:ea typeface="Times New Roman"/>
              </a:rPr>
              <a:t>Салфет</a:t>
            </a:r>
            <a:r>
              <a:rPr lang="ru-RU" sz="3600" dirty="0">
                <a:solidFill>
                  <a:srgbClr val="000000"/>
                </a:solidFill>
                <a:latin typeface="Times New Roman"/>
                <a:ea typeface="Times New Roman"/>
              </a:rPr>
              <a:t> Вашей милости!»</a:t>
            </a:r>
            <a:endParaRPr lang="ru-RU" sz="3600" dirty="0">
              <a:solidFill>
                <a:srgbClr val="000000"/>
              </a:solidFill>
            </a:endParaRPr>
          </a:p>
        </p:txBody>
      </p:sp>
    </p:spTree>
    <p:extLst>
      <p:ext uri="{BB962C8B-B14F-4D97-AF65-F5344CB8AC3E}">
        <p14:creationId xmlns:p14="http://schemas.microsoft.com/office/powerpoint/2010/main" val="2581063462"/>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34</a:t>
            </a:fld>
            <a:endParaRPr lang="ru-RU" dirty="0"/>
          </a:p>
        </p:txBody>
      </p:sp>
      <p:sp>
        <p:nvSpPr>
          <p:cNvPr id="9" name="Прямоугольник 8"/>
          <p:cNvSpPr/>
          <p:nvPr/>
        </p:nvSpPr>
        <p:spPr>
          <a:xfrm>
            <a:off x="179512" y="188640"/>
            <a:ext cx="8784976" cy="1138773"/>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defRPr/>
            </a:pPr>
            <a:r>
              <a:rPr lang="ru-RU" sz="2800" b="1" dirty="0">
                <a:solidFill>
                  <a:schemeClr val="bg1"/>
                </a:solidFill>
                <a:latin typeface="Calibri"/>
              </a:rPr>
              <a:t>Это интересно</a:t>
            </a:r>
          </a:p>
          <a:p>
            <a:pPr algn="ctr"/>
            <a:r>
              <a:rPr lang="ru-RU" sz="4000" b="1" dirty="0" smtClean="0">
                <a:solidFill>
                  <a:schemeClr val="bg1"/>
                </a:solidFill>
                <a:latin typeface="+mn-lt"/>
              </a:rPr>
              <a:t> </a:t>
            </a:r>
            <a:r>
              <a:rPr lang="ru-RU" sz="2400" b="1" dirty="0" smtClean="0">
                <a:solidFill>
                  <a:schemeClr val="bg1"/>
                </a:solidFill>
              </a:rPr>
              <a:t>20 баллов</a:t>
            </a:r>
            <a:endParaRPr lang="ru-RU" sz="2400" b="1" dirty="0">
              <a:solidFill>
                <a:schemeClr val="bg1"/>
              </a:solidFill>
            </a:endParaRPr>
          </a:p>
        </p:txBody>
      </p:sp>
      <p:sp>
        <p:nvSpPr>
          <p:cNvPr id="10" name="Прямоугольник 9"/>
          <p:cNvSpPr/>
          <p:nvPr/>
        </p:nvSpPr>
        <p:spPr>
          <a:xfrm>
            <a:off x="179512" y="4653136"/>
            <a:ext cx="6675674" cy="707886"/>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000" b="1" dirty="0" smtClean="0">
                <a:solidFill>
                  <a:schemeClr val="bg1"/>
                </a:solidFill>
              </a:rPr>
              <a:t>Карл 12. Санкт-Петербург</a:t>
            </a:r>
            <a:endParaRPr lang="ru-RU" sz="4000" b="1" dirty="0">
              <a:solidFill>
                <a:schemeClr val="bg1"/>
              </a:solidFill>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539552" y="1772816"/>
            <a:ext cx="7992888" cy="2862322"/>
          </a:xfrm>
          <a:prstGeom prst="rect">
            <a:avLst/>
          </a:prstGeom>
        </p:spPr>
        <p:txBody>
          <a:bodyPr wrap="square">
            <a:spAutoFit/>
          </a:bodyPr>
          <a:lstStyle/>
          <a:p>
            <a:r>
              <a:rPr lang="ru-RU" sz="3600" dirty="0">
                <a:latin typeface="Times New Roman"/>
                <a:ea typeface="Times New Roman"/>
              </a:rPr>
              <a:t>Шведский король Карл </a:t>
            </a:r>
            <a:r>
              <a:rPr lang="en-US" sz="3600" dirty="0">
                <a:latin typeface="Times New Roman"/>
                <a:ea typeface="Times New Roman"/>
              </a:rPr>
              <a:t>XII</a:t>
            </a:r>
            <a:r>
              <a:rPr lang="ru-RU" sz="3600" dirty="0">
                <a:latin typeface="Times New Roman"/>
                <a:ea typeface="Times New Roman"/>
              </a:rPr>
              <a:t> однажды сказал «Пусть царь занимается пустой работой-строит города, а мы оставляем себе славу брать их». Кто царь? Что за город?</a:t>
            </a:r>
            <a:endParaRPr lang="ru-RU" sz="3600" dirty="0"/>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Номер слайда 5"/>
          <p:cNvSpPr>
            <a:spLocks noGrp="1"/>
          </p:cNvSpPr>
          <p:nvPr>
            <p:ph type="sldNum" sz="quarter" idx="12"/>
          </p:nvPr>
        </p:nvSpPr>
        <p:spPr/>
        <p:txBody>
          <a:bodyPr/>
          <a:lstStyle/>
          <a:p>
            <a:pPr>
              <a:defRPr/>
            </a:pPr>
            <a:fld id="{ABFBEBB8-E38A-42CC-B410-C265C41B7EAC}" type="slidenum">
              <a:rPr lang="ru-RU" smtClean="0"/>
              <a:pPr>
                <a:defRPr/>
              </a:pPr>
              <a:t>35</a:t>
            </a:fld>
            <a:endParaRPr lang="ru-RU"/>
          </a:p>
        </p:txBody>
      </p:sp>
      <p:sp>
        <p:nvSpPr>
          <p:cNvPr id="8" name="Прямоугольник 7"/>
          <p:cNvSpPr/>
          <p:nvPr/>
        </p:nvSpPr>
        <p:spPr>
          <a:xfrm>
            <a:off x="179512" y="188640"/>
            <a:ext cx="8784976" cy="892552"/>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defRPr/>
            </a:pPr>
            <a:r>
              <a:rPr lang="ru-RU" sz="2800" b="1" dirty="0">
                <a:solidFill>
                  <a:schemeClr val="bg1"/>
                </a:solidFill>
                <a:latin typeface="Calibri"/>
              </a:rPr>
              <a:t>Это интересно</a:t>
            </a:r>
          </a:p>
          <a:p>
            <a:pPr algn="ctr"/>
            <a:r>
              <a:rPr lang="ru-RU" sz="2400" b="1" dirty="0" smtClean="0">
                <a:solidFill>
                  <a:schemeClr val="bg1"/>
                </a:solidFill>
              </a:rPr>
              <a:t>25 баллов</a:t>
            </a:r>
            <a:endParaRPr lang="ru-RU" sz="2400" b="1" dirty="0">
              <a:solidFill>
                <a:schemeClr val="bg1"/>
              </a:solidFill>
            </a:endParaRPr>
          </a:p>
        </p:txBody>
      </p:sp>
      <p:sp>
        <p:nvSpPr>
          <p:cNvPr id="9" name="Прямоугольник 8"/>
          <p:cNvSpPr/>
          <p:nvPr/>
        </p:nvSpPr>
        <p:spPr>
          <a:xfrm>
            <a:off x="179512" y="4581128"/>
            <a:ext cx="2372316"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400" b="1" dirty="0" err="1" smtClean="0">
                <a:solidFill>
                  <a:schemeClr val="bg1"/>
                </a:solidFill>
              </a:rPr>
              <a:t>Лизетта</a:t>
            </a:r>
            <a:endParaRPr lang="ru-RU" sz="4400" b="1" dirty="0">
              <a:solidFill>
                <a:schemeClr val="bg1"/>
              </a:solidFill>
            </a:endParaRPr>
          </a:p>
        </p:txBody>
      </p:sp>
      <p:pic>
        <p:nvPicPr>
          <p:cNvPr id="7"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755576" y="1700808"/>
            <a:ext cx="7848872" cy="1200329"/>
          </a:xfrm>
          <a:prstGeom prst="rect">
            <a:avLst/>
          </a:prstGeom>
        </p:spPr>
        <p:txBody>
          <a:bodyPr wrap="square">
            <a:spAutoFit/>
          </a:bodyPr>
          <a:lstStyle/>
          <a:p>
            <a:pPr lvl="0">
              <a:spcAft>
                <a:spcPts val="0"/>
              </a:spcAft>
              <a:tabLst>
                <a:tab pos="457200" algn="l"/>
              </a:tabLst>
            </a:pPr>
            <a:r>
              <a:rPr lang="ru-RU" sz="3600" dirty="0" smtClean="0">
                <a:latin typeface="Times New Roman"/>
                <a:ea typeface="Times New Roman"/>
              </a:rPr>
              <a:t>Как звали любимую лошадь Петра </a:t>
            </a:r>
            <a:r>
              <a:rPr lang="en-US" sz="3600" dirty="0" smtClean="0">
                <a:latin typeface="Times New Roman"/>
                <a:ea typeface="Times New Roman"/>
              </a:rPr>
              <a:t>I</a:t>
            </a:r>
            <a:r>
              <a:rPr lang="ru-RU" sz="3600" dirty="0" smtClean="0">
                <a:latin typeface="Times New Roman"/>
                <a:ea typeface="Times New Roman"/>
              </a:rPr>
              <a:t>? 1.Козетта. 2 </a:t>
            </a:r>
            <a:r>
              <a:rPr lang="ru-RU" sz="3600" dirty="0" err="1" smtClean="0">
                <a:latin typeface="Times New Roman"/>
                <a:ea typeface="Times New Roman"/>
              </a:rPr>
              <a:t>Лизетта</a:t>
            </a:r>
            <a:r>
              <a:rPr lang="ru-RU" sz="3600" dirty="0" smtClean="0">
                <a:latin typeface="Times New Roman"/>
                <a:ea typeface="Times New Roman"/>
              </a:rPr>
              <a:t>, 3.Бабетта. </a:t>
            </a:r>
            <a:endParaRPr lang="ru-RU" sz="3600" dirty="0">
              <a:effectLst/>
              <a:latin typeface="Times New Roman"/>
              <a:ea typeface="Times New Roman"/>
            </a:endParaRPr>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36</a:t>
            </a:fld>
            <a:endParaRPr lang="ru-RU"/>
          </a:p>
        </p:txBody>
      </p:sp>
      <p:sp>
        <p:nvSpPr>
          <p:cNvPr id="9" name="Прямоугольник 8"/>
          <p:cNvSpPr/>
          <p:nvPr/>
        </p:nvSpPr>
        <p:spPr>
          <a:xfrm>
            <a:off x="179512" y="188640"/>
            <a:ext cx="8784976" cy="107721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4000" b="1" dirty="0" smtClean="0">
                <a:solidFill>
                  <a:schemeClr val="bg1"/>
                </a:solidFill>
                <a:latin typeface="+mn-lt"/>
              </a:rPr>
              <a:t>А вы знаете?</a:t>
            </a:r>
          </a:p>
          <a:p>
            <a:pPr algn="ctr"/>
            <a:r>
              <a:rPr lang="ru-RU" sz="2400" b="1" dirty="0" smtClean="0">
                <a:solidFill>
                  <a:schemeClr val="bg1"/>
                </a:solidFill>
              </a:rPr>
              <a:t>10 баллов</a:t>
            </a:r>
            <a:endParaRPr lang="ru-RU" sz="2400" b="1" dirty="0">
              <a:solidFill>
                <a:schemeClr val="bg1"/>
              </a:solidFill>
            </a:endParaRPr>
          </a:p>
        </p:txBody>
      </p:sp>
      <p:sp>
        <p:nvSpPr>
          <p:cNvPr id="10" name="Прямоугольник 9"/>
          <p:cNvSpPr/>
          <p:nvPr/>
        </p:nvSpPr>
        <p:spPr>
          <a:xfrm>
            <a:off x="179512" y="4581128"/>
            <a:ext cx="8466420" cy="1200329"/>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3600" dirty="0">
                <a:solidFill>
                  <a:schemeClr val="bg1"/>
                </a:solidFill>
                <a:latin typeface="Times New Roman"/>
                <a:ea typeface="Times New Roman"/>
              </a:rPr>
              <a:t>Петр I   «…за </a:t>
            </a:r>
            <a:r>
              <a:rPr lang="ru-RU" sz="3600" dirty="0" err="1">
                <a:solidFill>
                  <a:schemeClr val="bg1"/>
                </a:solidFill>
                <a:latin typeface="Times New Roman"/>
                <a:ea typeface="Times New Roman"/>
              </a:rPr>
              <a:t>отдохновениe</a:t>
            </a:r>
            <a:r>
              <a:rPr lang="ru-RU" sz="3600" dirty="0">
                <a:solidFill>
                  <a:schemeClr val="bg1"/>
                </a:solidFill>
                <a:latin typeface="Times New Roman"/>
                <a:ea typeface="Times New Roman"/>
              </a:rPr>
              <a:t> почитал себе </a:t>
            </a:r>
            <a:endParaRPr lang="ru-RU" sz="3600" dirty="0" smtClean="0">
              <a:solidFill>
                <a:schemeClr val="bg1"/>
              </a:solidFill>
              <a:latin typeface="Times New Roman"/>
              <a:ea typeface="Times New Roman"/>
            </a:endParaRPr>
          </a:p>
          <a:p>
            <a:r>
              <a:rPr lang="ru-RU" sz="3600" dirty="0" smtClean="0">
                <a:solidFill>
                  <a:schemeClr val="bg1"/>
                </a:solidFill>
                <a:latin typeface="Times New Roman"/>
                <a:ea typeface="Times New Roman"/>
              </a:rPr>
              <a:t>трудов </a:t>
            </a:r>
            <a:r>
              <a:rPr lang="ru-RU" sz="3600" dirty="0">
                <a:solidFill>
                  <a:schemeClr val="bg1"/>
                </a:solidFill>
                <a:latin typeface="Times New Roman"/>
                <a:ea typeface="Times New Roman"/>
              </a:rPr>
              <a:t>своих </a:t>
            </a:r>
            <a:r>
              <a:rPr lang="ru-RU" sz="3600" dirty="0" err="1">
                <a:solidFill>
                  <a:schemeClr val="bg1"/>
                </a:solidFill>
                <a:latin typeface="Times New Roman"/>
                <a:ea typeface="Times New Roman"/>
              </a:rPr>
              <a:t>пeремену</a:t>
            </a:r>
            <a:r>
              <a:rPr lang="ru-RU" sz="3600" dirty="0">
                <a:solidFill>
                  <a:schemeClr val="bg1"/>
                </a:solidFill>
                <a:latin typeface="Times New Roman"/>
                <a:ea typeface="Times New Roman"/>
              </a:rPr>
              <a:t>»</a:t>
            </a:r>
            <a:endParaRPr lang="ru-RU" sz="3600" b="1" dirty="0">
              <a:solidFill>
                <a:schemeClr val="bg1"/>
              </a:solidFill>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Прямоугольник 1"/>
          <p:cNvSpPr/>
          <p:nvPr/>
        </p:nvSpPr>
        <p:spPr>
          <a:xfrm>
            <a:off x="611560" y="1844824"/>
            <a:ext cx="7920880" cy="2308324"/>
          </a:xfrm>
          <a:prstGeom prst="rect">
            <a:avLst/>
          </a:prstGeom>
        </p:spPr>
        <p:txBody>
          <a:bodyPr wrap="square">
            <a:spAutoFit/>
          </a:bodyPr>
          <a:lstStyle/>
          <a:p>
            <a:r>
              <a:rPr lang="ru-RU" sz="3600" dirty="0">
                <a:latin typeface="Times New Roman"/>
                <a:ea typeface="Times New Roman"/>
              </a:rPr>
              <a:t>Академик Павлов говорил: </a:t>
            </a:r>
            <a:r>
              <a:rPr lang="ru-RU" sz="3600" dirty="0" err="1">
                <a:latin typeface="Times New Roman"/>
                <a:ea typeface="Times New Roman"/>
              </a:rPr>
              <a:t>Пeремeна</a:t>
            </a:r>
            <a:r>
              <a:rPr lang="ru-RU" sz="3600" dirty="0">
                <a:latin typeface="Times New Roman"/>
                <a:ea typeface="Times New Roman"/>
              </a:rPr>
              <a:t> занятий есть отдых. Эта формулу Павлов взял у Петра I. Но для Петра  I это был не отдых. А что?</a:t>
            </a:r>
            <a:endParaRPr lang="ru-RU" sz="3600" dirty="0"/>
          </a:p>
        </p:txBody>
      </p:sp>
    </p:spTree>
    <p:extLst>
      <p:ext uri="{BB962C8B-B14F-4D97-AF65-F5344CB8AC3E}">
        <p14:creationId xmlns:p14="http://schemas.microsoft.com/office/powerpoint/2010/main" val="3768258272"/>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37</a:t>
            </a:fld>
            <a:endParaRPr lang="ru-RU"/>
          </a:p>
        </p:txBody>
      </p:sp>
      <p:sp>
        <p:nvSpPr>
          <p:cNvPr id="9" name="Прямоугольник 8"/>
          <p:cNvSpPr/>
          <p:nvPr/>
        </p:nvSpPr>
        <p:spPr>
          <a:xfrm>
            <a:off x="179512" y="188640"/>
            <a:ext cx="8784976" cy="107721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4000" b="1" dirty="0" smtClean="0">
                <a:solidFill>
                  <a:schemeClr val="bg1"/>
                </a:solidFill>
                <a:latin typeface="+mn-lt"/>
              </a:rPr>
              <a:t>А вы знаете?</a:t>
            </a:r>
          </a:p>
          <a:p>
            <a:pPr algn="ctr"/>
            <a:r>
              <a:rPr lang="ru-RU" sz="2400" b="1" dirty="0" smtClean="0">
                <a:solidFill>
                  <a:schemeClr val="bg1"/>
                </a:solidFill>
              </a:rPr>
              <a:t>15 баллов</a:t>
            </a:r>
            <a:endParaRPr lang="ru-RU" sz="2400" b="1" dirty="0">
              <a:solidFill>
                <a:schemeClr val="bg1"/>
              </a:solidFill>
            </a:endParaRPr>
          </a:p>
        </p:txBody>
      </p:sp>
      <p:sp>
        <p:nvSpPr>
          <p:cNvPr id="10" name="Прямоугольник 9"/>
          <p:cNvSpPr/>
          <p:nvPr/>
        </p:nvSpPr>
        <p:spPr>
          <a:xfrm>
            <a:off x="179512" y="4581128"/>
            <a:ext cx="7975004" cy="95410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pPr>
              <a:spcAft>
                <a:spcPts val="0"/>
              </a:spcAft>
            </a:pPr>
            <a:r>
              <a:rPr lang="ru-RU" sz="2800" dirty="0">
                <a:solidFill>
                  <a:schemeClr val="bg1"/>
                </a:solidFill>
                <a:latin typeface="Times New Roman"/>
                <a:ea typeface="Times New Roman"/>
              </a:rPr>
              <a:t>Жетон, сообщающий, что деньги за </a:t>
            </a:r>
            <a:endParaRPr lang="ru-RU" sz="2800" dirty="0" smtClean="0">
              <a:solidFill>
                <a:schemeClr val="bg1"/>
              </a:solidFill>
              <a:latin typeface="Times New Roman"/>
              <a:ea typeface="Times New Roman"/>
            </a:endParaRPr>
          </a:p>
          <a:p>
            <a:pPr>
              <a:spcAft>
                <a:spcPts val="0"/>
              </a:spcAft>
            </a:pPr>
            <a:r>
              <a:rPr lang="ru-RU" sz="2800" dirty="0" smtClean="0">
                <a:solidFill>
                  <a:schemeClr val="bg1"/>
                </a:solidFill>
                <a:latin typeface="Times New Roman"/>
                <a:ea typeface="Times New Roman"/>
              </a:rPr>
              <a:t>ношение бороды и усов заплачены. Эпоха Петра 1.</a:t>
            </a:r>
            <a:endParaRPr lang="ru-RU" sz="2800" dirty="0">
              <a:solidFill>
                <a:schemeClr val="bg1"/>
              </a:solidFill>
              <a:effectLst/>
              <a:latin typeface="Times New Roman"/>
              <a:ea typeface="Times New Roman"/>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04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1556792"/>
            <a:ext cx="4392488" cy="2753840"/>
          </a:xfrm>
          <a:prstGeom prst="rect">
            <a:avLst/>
          </a:prstGeom>
          <a:noFill/>
          <a:extLst>
            <a:ext uri="{909E8E84-426E-40DD-AFC4-6F175D3DCCD1}">
              <a14:hiddenFill xmlns:a14="http://schemas.microsoft.com/office/drawing/2010/main">
                <a:solidFill>
                  <a:srgbClr val="BBE0E3"/>
                </a:solidFill>
              </a14:hiddenFill>
            </a:ext>
          </a:extLst>
        </p:spPr>
      </p:pic>
      <p:sp>
        <p:nvSpPr>
          <p:cNvPr id="3" name="Прямоугольник 2"/>
          <p:cNvSpPr/>
          <p:nvPr/>
        </p:nvSpPr>
        <p:spPr>
          <a:xfrm>
            <a:off x="6228184" y="2564380"/>
            <a:ext cx="1857240" cy="646331"/>
          </a:xfrm>
          <a:prstGeom prst="rect">
            <a:avLst/>
          </a:prstGeom>
        </p:spPr>
        <p:txBody>
          <a:bodyPr wrap="none">
            <a:spAutoFit/>
          </a:bodyPr>
          <a:lstStyle/>
          <a:p>
            <a:r>
              <a:rPr lang="ru-RU" sz="3600" dirty="0">
                <a:latin typeface="Times New Roman"/>
                <a:ea typeface="Times New Roman"/>
              </a:rPr>
              <a:t>Что это?</a:t>
            </a:r>
            <a:endParaRPr lang="ru-RU" sz="3600" dirty="0"/>
          </a:p>
        </p:txBody>
      </p:sp>
    </p:spTree>
    <p:extLst>
      <p:ext uri="{BB962C8B-B14F-4D97-AF65-F5344CB8AC3E}">
        <p14:creationId xmlns:p14="http://schemas.microsoft.com/office/powerpoint/2010/main" val="3768258272"/>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38</a:t>
            </a:fld>
            <a:endParaRPr lang="ru-RU"/>
          </a:p>
        </p:txBody>
      </p:sp>
      <p:sp>
        <p:nvSpPr>
          <p:cNvPr id="9" name="Прямоугольник 8"/>
          <p:cNvSpPr/>
          <p:nvPr/>
        </p:nvSpPr>
        <p:spPr>
          <a:xfrm>
            <a:off x="179512" y="188640"/>
            <a:ext cx="8784976" cy="95410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lgn="ctr" fontAlgn="auto">
              <a:spcBef>
                <a:spcPts val="0"/>
              </a:spcBef>
              <a:spcAft>
                <a:spcPts val="0"/>
              </a:spcAft>
              <a:defRPr/>
            </a:pPr>
            <a:r>
              <a:rPr lang="ru-RU" sz="2800" b="1" dirty="0" smtClean="0">
                <a:solidFill>
                  <a:schemeClr val="bg1"/>
                </a:solidFill>
                <a:latin typeface="Calibri"/>
              </a:rPr>
              <a:t>А вы знаете? </a:t>
            </a:r>
          </a:p>
          <a:p>
            <a:pPr lvl="0" algn="ctr" fontAlgn="auto">
              <a:spcBef>
                <a:spcPts val="0"/>
              </a:spcBef>
              <a:spcAft>
                <a:spcPts val="0"/>
              </a:spcAft>
              <a:defRPr/>
            </a:pPr>
            <a:r>
              <a:rPr lang="ru-RU" sz="2800" b="1" dirty="0" smtClean="0">
                <a:solidFill>
                  <a:schemeClr val="bg1"/>
                </a:solidFill>
                <a:latin typeface="Calibri"/>
              </a:rPr>
              <a:t>20 баллов</a:t>
            </a:r>
            <a:endParaRPr lang="ru-RU" sz="2400" b="1" dirty="0">
              <a:solidFill>
                <a:schemeClr val="bg1"/>
              </a:solidFill>
            </a:endParaRPr>
          </a:p>
        </p:txBody>
      </p:sp>
      <p:sp>
        <p:nvSpPr>
          <p:cNvPr id="10" name="Прямоугольник 9"/>
          <p:cNvSpPr/>
          <p:nvPr/>
        </p:nvSpPr>
        <p:spPr>
          <a:xfrm>
            <a:off x="1914891" y="4009132"/>
            <a:ext cx="5162914" cy="1815882"/>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lvl="0"/>
            <a:r>
              <a:rPr lang="ru-RU" sz="2800" dirty="0">
                <a:solidFill>
                  <a:schemeClr val="bg1"/>
                </a:solidFill>
                <a:latin typeface="Times New Roman"/>
                <a:ea typeface="Times New Roman"/>
                <a:cs typeface="Arial" charset="0"/>
              </a:rPr>
              <a:t>Регулярные-богатые купцы и люди «свободных профессий», «подлые» -ремесленники и торговцы.</a:t>
            </a:r>
            <a:endParaRPr lang="ru-RU" sz="2800" dirty="0">
              <a:solidFill>
                <a:schemeClr val="bg1"/>
              </a:solidFill>
              <a:latin typeface="Calibri" pitchFamily="34" charset="0"/>
              <a:cs typeface="Arial" charset="0"/>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467544" y="1700808"/>
            <a:ext cx="8136904" cy="2308324"/>
          </a:xfrm>
          <a:prstGeom prst="rect">
            <a:avLst/>
          </a:prstGeom>
        </p:spPr>
        <p:txBody>
          <a:bodyPr wrap="square">
            <a:spAutoFit/>
          </a:bodyPr>
          <a:lstStyle/>
          <a:p>
            <a:r>
              <a:rPr lang="ru-RU" sz="3600" dirty="0">
                <a:latin typeface="Times New Roman"/>
                <a:ea typeface="Times New Roman"/>
              </a:rPr>
              <a:t>В петровские времена горожане  делились на регулярных и  «подлых» граждан. А вы знаете, что это обозначало?</a:t>
            </a:r>
            <a:endParaRPr lang="ru-RU" sz="3600" dirty="0"/>
          </a:p>
        </p:txBody>
      </p:sp>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Номер слайда 6"/>
          <p:cNvSpPr>
            <a:spLocks noGrp="1"/>
          </p:cNvSpPr>
          <p:nvPr>
            <p:ph type="sldNum" sz="quarter" idx="12"/>
          </p:nvPr>
        </p:nvSpPr>
        <p:spPr/>
        <p:txBody>
          <a:bodyPr/>
          <a:lstStyle/>
          <a:p>
            <a:pPr>
              <a:defRPr/>
            </a:pPr>
            <a:fld id="{ABFBEBB8-E38A-42CC-B410-C265C41B7EAC}" type="slidenum">
              <a:rPr lang="ru-RU" smtClean="0"/>
              <a:pPr>
                <a:defRPr/>
              </a:pPr>
              <a:t>39</a:t>
            </a:fld>
            <a:endParaRPr lang="ru-RU"/>
          </a:p>
        </p:txBody>
      </p:sp>
      <p:sp>
        <p:nvSpPr>
          <p:cNvPr id="9" name="Прямоугольник 8"/>
          <p:cNvSpPr/>
          <p:nvPr/>
        </p:nvSpPr>
        <p:spPr>
          <a:xfrm>
            <a:off x="179512" y="188640"/>
            <a:ext cx="8784976" cy="107721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4000" b="1" dirty="0" smtClean="0">
                <a:solidFill>
                  <a:schemeClr val="bg1"/>
                </a:solidFill>
                <a:latin typeface="+mn-lt"/>
              </a:rPr>
              <a:t>А вы знаете?</a:t>
            </a:r>
          </a:p>
          <a:p>
            <a:pPr algn="ctr"/>
            <a:r>
              <a:rPr lang="ru-RU" sz="2400" b="1" dirty="0" smtClean="0">
                <a:solidFill>
                  <a:schemeClr val="bg1"/>
                </a:solidFill>
              </a:rPr>
              <a:t>25 баллов</a:t>
            </a:r>
            <a:endParaRPr lang="ru-RU" sz="2400" b="1" dirty="0">
              <a:solidFill>
                <a:schemeClr val="bg1"/>
              </a:solidFill>
            </a:endParaRPr>
          </a:p>
        </p:txBody>
      </p:sp>
      <p:sp>
        <p:nvSpPr>
          <p:cNvPr id="10" name="Прямоугольник 9"/>
          <p:cNvSpPr/>
          <p:nvPr/>
        </p:nvSpPr>
        <p:spPr>
          <a:xfrm>
            <a:off x="1043608" y="3814034"/>
            <a:ext cx="4968552" cy="1815882"/>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spcAft>
                <a:spcPts val="0"/>
              </a:spcAft>
            </a:pPr>
            <a:r>
              <a:rPr lang="ru-RU" sz="2800" dirty="0">
                <a:solidFill>
                  <a:schemeClr val="bg1"/>
                </a:solidFill>
                <a:latin typeface="Times New Roman"/>
                <a:ea typeface="Times New Roman"/>
              </a:rPr>
              <a:t>В 1717 году  Петром 1 была написана книга, получившая название «Юности честное зерцало».</a:t>
            </a:r>
            <a:endParaRPr lang="ru-RU" sz="2800" dirty="0">
              <a:solidFill>
                <a:schemeClr val="bg1"/>
              </a:solidFill>
              <a:effectLst/>
              <a:latin typeface="Times New Roman"/>
              <a:ea typeface="Times New Roman"/>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Прямоугольник 3"/>
          <p:cNvSpPr/>
          <p:nvPr/>
        </p:nvSpPr>
        <p:spPr>
          <a:xfrm>
            <a:off x="539552" y="1628800"/>
            <a:ext cx="8064896" cy="1754326"/>
          </a:xfrm>
          <a:prstGeom prst="rect">
            <a:avLst/>
          </a:prstGeom>
        </p:spPr>
        <p:txBody>
          <a:bodyPr wrap="square">
            <a:spAutoFit/>
          </a:bodyPr>
          <a:lstStyle/>
          <a:p>
            <a:pPr>
              <a:spcBef>
                <a:spcPts val="450"/>
              </a:spcBef>
              <a:spcAft>
                <a:spcPts val="450"/>
              </a:spcAft>
            </a:pPr>
            <a:r>
              <a:rPr lang="ru-RU" sz="3600" dirty="0">
                <a:latin typeface="Times New Roman"/>
                <a:ea typeface="Times New Roman"/>
              </a:rPr>
              <a:t>Как  называлось  пособие с правилами хорошего тона,   составленными  самим царем?</a:t>
            </a:r>
            <a:endParaRPr lang="ru-RU" sz="3600" dirty="0">
              <a:effectLst/>
              <a:latin typeface="Times New Roman"/>
              <a:ea typeface="Times New Roman"/>
            </a:endParaRPr>
          </a:p>
        </p:txBody>
      </p:sp>
    </p:spTree>
    <p:extLst>
      <p:ext uri="{BB962C8B-B14F-4D97-AF65-F5344CB8AC3E}">
        <p14:creationId xmlns:p14="http://schemas.microsoft.com/office/powerpoint/2010/main" val="2903714250"/>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2275" y="260350"/>
            <a:ext cx="5915025" cy="865188"/>
          </a:xfrm>
          <a:solidFill>
            <a:srgbClr val="0066FF"/>
          </a:solidFill>
        </p:spPr>
        <p:style>
          <a:lnRef idx="2">
            <a:schemeClr val="accent1"/>
          </a:lnRef>
          <a:fillRef idx="1">
            <a:schemeClr val="lt1"/>
          </a:fillRef>
          <a:effectRef idx="0">
            <a:schemeClr val="accent1"/>
          </a:effectRef>
          <a:fontRef idx="minor">
            <a:schemeClr val="dk1"/>
          </a:fontRef>
        </p:style>
        <p:txBody>
          <a:bodyPr rtlCol="0">
            <a:normAutofit/>
          </a:bodyPr>
          <a:lstStyle/>
          <a:p>
            <a:pPr fontAlgn="auto">
              <a:spcAft>
                <a:spcPts val="0"/>
              </a:spcAft>
              <a:defRPr/>
            </a:pPr>
            <a:r>
              <a:rPr lang="ru-RU" b="1" dirty="0" smtClean="0">
                <a:solidFill>
                  <a:schemeClr val="bg1"/>
                </a:solidFill>
              </a:rPr>
              <a:t>Правила игры:</a:t>
            </a:r>
            <a:endParaRPr lang="ru-RU" dirty="0" smtClean="0">
              <a:solidFill>
                <a:schemeClr val="bg1"/>
              </a:solidFill>
            </a:endParaRPr>
          </a:p>
        </p:txBody>
      </p:sp>
      <p:sp>
        <p:nvSpPr>
          <p:cNvPr id="3" name="Объект 2"/>
          <p:cNvSpPr>
            <a:spLocks noGrp="1"/>
          </p:cNvSpPr>
          <p:nvPr>
            <p:ph idx="1"/>
          </p:nvPr>
        </p:nvSpPr>
        <p:spPr>
          <a:xfrm>
            <a:off x="1187450" y="1989138"/>
            <a:ext cx="7067550" cy="3916362"/>
          </a:xfrm>
          <a:solidFill>
            <a:srgbClr val="0066FF"/>
          </a:solidFill>
        </p:spPr>
        <p:style>
          <a:lnRef idx="2">
            <a:schemeClr val="accent1"/>
          </a:lnRef>
          <a:fillRef idx="1">
            <a:schemeClr val="lt1"/>
          </a:fillRef>
          <a:effectRef idx="0">
            <a:schemeClr val="accent1"/>
          </a:effectRef>
          <a:fontRef idx="minor">
            <a:schemeClr val="dk1"/>
          </a:fontRef>
        </p:style>
        <p:txBody>
          <a:bodyPr rtlCol="0">
            <a:normAutofit/>
          </a:bodyPr>
          <a:lstStyle/>
          <a:p>
            <a:pPr algn="just" fontAlgn="auto">
              <a:spcAft>
                <a:spcPts val="0"/>
              </a:spcAft>
              <a:buFont typeface="Arial" panose="020B0604020202020204" pitchFamily="34" charset="0"/>
              <a:buChar char="•"/>
              <a:defRPr/>
            </a:pPr>
            <a:r>
              <a:rPr lang="ru-RU" b="1" dirty="0" smtClean="0">
                <a:solidFill>
                  <a:schemeClr val="bg1"/>
                </a:solidFill>
              </a:rPr>
              <a:t>Участники делятся на четыре команды.</a:t>
            </a:r>
          </a:p>
          <a:p>
            <a:pPr fontAlgn="auto">
              <a:spcAft>
                <a:spcPts val="0"/>
              </a:spcAft>
              <a:buFont typeface="Arial" panose="020B0604020202020204" pitchFamily="34" charset="0"/>
              <a:buChar char="•"/>
              <a:defRPr/>
            </a:pPr>
            <a:r>
              <a:rPr lang="ru-RU" b="1" dirty="0" smtClean="0">
                <a:solidFill>
                  <a:schemeClr val="bg1"/>
                </a:solidFill>
              </a:rPr>
              <a:t>Побеждает та, которая набирает наибольшее количество очков. </a:t>
            </a:r>
          </a:p>
          <a:p>
            <a:pPr fontAlgn="auto">
              <a:spcAft>
                <a:spcPts val="0"/>
              </a:spcAft>
              <a:buFont typeface="Arial" panose="020B0604020202020204" pitchFamily="34" charset="0"/>
              <a:buChar char="•"/>
              <a:defRPr/>
            </a:pPr>
            <a:r>
              <a:rPr lang="ru-RU" b="1" dirty="0" smtClean="0">
                <a:solidFill>
                  <a:schemeClr val="bg1"/>
                </a:solidFill>
              </a:rPr>
              <a:t>Игра состоит </a:t>
            </a:r>
            <a:r>
              <a:rPr lang="ru-RU" b="1" dirty="0" smtClean="0">
                <a:solidFill>
                  <a:schemeClr val="bg1"/>
                </a:solidFill>
              </a:rPr>
              <a:t>из трех </a:t>
            </a:r>
            <a:r>
              <a:rPr lang="ru-RU" b="1" dirty="0" smtClean="0">
                <a:solidFill>
                  <a:schemeClr val="bg1"/>
                </a:solidFill>
              </a:rPr>
              <a:t>раундов: </a:t>
            </a:r>
            <a:br>
              <a:rPr lang="ru-RU" b="1" dirty="0" smtClean="0">
                <a:solidFill>
                  <a:schemeClr val="bg1"/>
                </a:solidFill>
              </a:rPr>
            </a:br>
            <a:r>
              <a:rPr lang="ru-RU" b="1" dirty="0" smtClean="0">
                <a:solidFill>
                  <a:schemeClr val="bg1"/>
                </a:solidFill>
              </a:rPr>
              <a:t>                      1 раунд, 2 раунд,</a:t>
            </a:r>
            <a:br>
              <a:rPr lang="ru-RU" b="1" dirty="0" smtClean="0">
                <a:solidFill>
                  <a:schemeClr val="bg1"/>
                </a:solidFill>
              </a:rPr>
            </a:br>
            <a:r>
              <a:rPr lang="ru-RU" b="1" dirty="0" smtClean="0">
                <a:solidFill>
                  <a:schemeClr val="bg1"/>
                </a:solidFill>
              </a:rPr>
              <a:t>                     «Финальный раунд».</a:t>
            </a:r>
          </a:p>
        </p:txBody>
      </p:sp>
      <p:sp>
        <p:nvSpPr>
          <p:cNvPr id="4" name="Номер слайда 3"/>
          <p:cNvSpPr>
            <a:spLocks noGrp="1"/>
          </p:cNvSpPr>
          <p:nvPr>
            <p:ph type="sldNum" sz="quarter" idx="12"/>
          </p:nvPr>
        </p:nvSpPr>
        <p:spPr/>
        <p:txBody>
          <a:bodyPr/>
          <a:lstStyle/>
          <a:p>
            <a:pPr>
              <a:defRPr/>
            </a:pPr>
            <a:fld id="{77CAE641-BEBC-43B9-837A-0AC481821D6B}" type="slidenum">
              <a:rPr lang="ru-RU" smtClean="0"/>
              <a:pPr>
                <a:defRPr/>
              </a:pPr>
              <a:t>4</a:t>
            </a:fld>
            <a:endParaRPr lang="ru-RU"/>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35696" y="188640"/>
            <a:ext cx="4427815" cy="1077218"/>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3600" b="1" dirty="0" smtClean="0">
                <a:solidFill>
                  <a:schemeClr val="bg1"/>
                </a:solidFill>
              </a:rPr>
              <a:t>Финальный раунд</a:t>
            </a:r>
          </a:p>
          <a:p>
            <a:pPr algn="ctr"/>
            <a:r>
              <a:rPr lang="ru-RU" sz="2800" b="1" dirty="0" smtClean="0">
                <a:solidFill>
                  <a:schemeClr val="bg1"/>
                </a:solidFill>
                <a:latin typeface="+mn-lt"/>
              </a:rPr>
              <a:t>(делаем ставки)</a:t>
            </a:r>
            <a:endParaRPr lang="ru-RU" sz="2800" b="1" dirty="0">
              <a:solidFill>
                <a:schemeClr val="bg1"/>
              </a:solidFill>
              <a:latin typeface="+mn-lt"/>
            </a:endParaRPr>
          </a:p>
        </p:txBody>
      </p:sp>
      <p:sp>
        <p:nvSpPr>
          <p:cNvPr id="4" name="Прямоугольник 3"/>
          <p:cNvSpPr/>
          <p:nvPr/>
        </p:nvSpPr>
        <p:spPr>
          <a:xfrm>
            <a:off x="6660232" y="188640"/>
            <a:ext cx="2282997"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4800" b="1" dirty="0" smtClean="0">
                <a:solidFill>
                  <a:schemeClr val="bg1"/>
                </a:solidFill>
                <a:latin typeface="+mn-lt"/>
              </a:rPr>
              <a:t>Играть</a:t>
            </a:r>
            <a:endParaRPr lang="ru-RU" sz="4800" b="1" dirty="0">
              <a:solidFill>
                <a:schemeClr val="bg1"/>
              </a:solidFill>
              <a:latin typeface="+mn-lt"/>
            </a:endParaRPr>
          </a:p>
        </p:txBody>
      </p:sp>
      <p:sp>
        <p:nvSpPr>
          <p:cNvPr id="6" name="Прямоугольник 5"/>
          <p:cNvSpPr/>
          <p:nvPr/>
        </p:nvSpPr>
        <p:spPr>
          <a:xfrm>
            <a:off x="179512" y="1772816"/>
            <a:ext cx="8759551" cy="236988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3600" dirty="0">
                <a:solidFill>
                  <a:schemeClr val="bg1"/>
                </a:solidFill>
                <a:latin typeface="Times New Roman"/>
                <a:ea typeface="Times New Roman"/>
              </a:rPr>
              <a:t>Чтобы научить солдат различать лево и право, Петр Первый приказал примотать им на левую ногу это, а на правую —это… Что же именно</a:t>
            </a:r>
            <a:r>
              <a:rPr lang="ru-RU" sz="4000" dirty="0">
                <a:solidFill>
                  <a:schemeClr val="bg1"/>
                </a:solidFill>
                <a:latin typeface="Times New Roman"/>
                <a:ea typeface="Times New Roman"/>
              </a:rPr>
              <a:t>? </a:t>
            </a:r>
            <a:endParaRPr lang="ru-RU" sz="4000" b="1" i="1" dirty="0">
              <a:solidFill>
                <a:schemeClr val="bg1"/>
              </a:solidFill>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Номер слайда 9"/>
          <p:cNvSpPr>
            <a:spLocks noGrp="1"/>
          </p:cNvSpPr>
          <p:nvPr>
            <p:ph type="sldNum" sz="quarter" idx="12"/>
          </p:nvPr>
        </p:nvSpPr>
        <p:spPr/>
        <p:txBody>
          <a:bodyPr/>
          <a:lstStyle/>
          <a:p>
            <a:pPr>
              <a:defRPr/>
            </a:pPr>
            <a:fld id="{ABFBEBB8-E38A-42CC-B410-C265C41B7EAC}" type="slidenum">
              <a:rPr lang="ru-RU" smtClean="0"/>
              <a:pPr>
                <a:defRPr/>
              </a:pPr>
              <a:t>40</a:t>
            </a:fld>
            <a:endParaRPr lang="ru-RU"/>
          </a:p>
        </p:txBody>
      </p:sp>
      <p:sp>
        <p:nvSpPr>
          <p:cNvPr id="11" name="Прямоугольник 10"/>
          <p:cNvSpPr/>
          <p:nvPr/>
        </p:nvSpPr>
        <p:spPr>
          <a:xfrm>
            <a:off x="152775" y="4437112"/>
            <a:ext cx="8607997" cy="1384995"/>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none">
            <a:spAutoFit/>
          </a:bodyPr>
          <a:lstStyle/>
          <a:p>
            <a:r>
              <a:rPr lang="ru-RU" sz="2800" dirty="0">
                <a:solidFill>
                  <a:schemeClr val="bg1"/>
                </a:solidFill>
                <a:latin typeface="Times New Roman"/>
                <a:ea typeface="Times New Roman"/>
              </a:rPr>
              <a:t>На левую ногу сено, а на правую — солому. </a:t>
            </a:r>
            <a:endParaRPr lang="ru-RU" sz="2800" dirty="0" smtClean="0">
              <a:solidFill>
                <a:schemeClr val="bg1"/>
              </a:solidFill>
              <a:latin typeface="Times New Roman"/>
              <a:ea typeface="Times New Roman"/>
            </a:endParaRPr>
          </a:p>
          <a:p>
            <a:r>
              <a:rPr lang="ru-RU" sz="2800" dirty="0" smtClean="0">
                <a:solidFill>
                  <a:schemeClr val="bg1"/>
                </a:solidFill>
                <a:latin typeface="Times New Roman"/>
                <a:ea typeface="Times New Roman"/>
              </a:rPr>
              <a:t>Фельдфебелю </a:t>
            </a:r>
            <a:r>
              <a:rPr lang="ru-RU" sz="2800" dirty="0">
                <a:solidFill>
                  <a:schemeClr val="bg1"/>
                </a:solidFill>
                <a:latin typeface="Times New Roman"/>
                <a:ea typeface="Times New Roman"/>
              </a:rPr>
              <a:t>оставалось только командовать</a:t>
            </a:r>
            <a:r>
              <a:rPr lang="ru-RU" sz="2800" dirty="0" smtClean="0">
                <a:solidFill>
                  <a:schemeClr val="bg1"/>
                </a:solidFill>
                <a:latin typeface="Times New Roman"/>
                <a:ea typeface="Times New Roman"/>
              </a:rPr>
              <a:t>:</a:t>
            </a:r>
          </a:p>
          <a:p>
            <a:r>
              <a:rPr lang="ru-RU" sz="2800" dirty="0" smtClean="0">
                <a:solidFill>
                  <a:schemeClr val="bg1"/>
                </a:solidFill>
                <a:latin typeface="Times New Roman"/>
                <a:ea typeface="Times New Roman"/>
              </a:rPr>
              <a:t> </a:t>
            </a:r>
            <a:r>
              <a:rPr lang="ru-RU" sz="2800" dirty="0">
                <a:solidFill>
                  <a:schemeClr val="bg1"/>
                </a:solidFill>
                <a:latin typeface="Times New Roman"/>
                <a:ea typeface="Times New Roman"/>
              </a:rPr>
              <a:t>«сено — солома, сено – солома», и рота печатала шаг. </a:t>
            </a:r>
            <a:endParaRPr lang="ru-RU" sz="2800" b="1" dirty="0">
              <a:solidFill>
                <a:schemeClr val="bg1"/>
              </a:solidFill>
            </a:endParaRPr>
          </a:p>
        </p:txBody>
      </p:sp>
      <p:pic>
        <p:nvPicPr>
          <p:cNvPr id="8"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Tree>
    <p:extLst>
      <p:ext uri="{BB962C8B-B14F-4D97-AF65-F5344CB8AC3E}">
        <p14:creationId xmlns:p14="http://schemas.microsoft.com/office/powerpoint/2010/main" val="76377429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1050" y="115888"/>
            <a:ext cx="5473700" cy="779462"/>
          </a:xfrm>
          <a:solidFill>
            <a:srgbClr val="0066FF"/>
          </a:solidFill>
        </p:spPr>
        <p:style>
          <a:lnRef idx="2">
            <a:schemeClr val="accent1"/>
          </a:lnRef>
          <a:fillRef idx="1">
            <a:schemeClr val="lt1"/>
          </a:fillRef>
          <a:effectRef idx="0">
            <a:schemeClr val="accent1"/>
          </a:effectRef>
          <a:fontRef idx="minor">
            <a:schemeClr val="dk1"/>
          </a:fontRef>
        </p:style>
        <p:txBody>
          <a:bodyPr rtlCol="0">
            <a:normAutofit/>
          </a:bodyPr>
          <a:lstStyle/>
          <a:p>
            <a:pPr fontAlgn="auto">
              <a:spcAft>
                <a:spcPts val="0"/>
              </a:spcAft>
              <a:defRPr/>
            </a:pPr>
            <a:r>
              <a:rPr lang="ru-RU" b="1" dirty="0" smtClean="0">
                <a:solidFill>
                  <a:schemeClr val="bg1"/>
                </a:solidFill>
              </a:rPr>
              <a:t>Правила игры: </a:t>
            </a:r>
            <a:endParaRPr lang="ru-RU" dirty="0" smtClean="0">
              <a:solidFill>
                <a:schemeClr val="bg1"/>
              </a:solidFill>
            </a:endParaRPr>
          </a:p>
        </p:txBody>
      </p:sp>
      <p:sp>
        <p:nvSpPr>
          <p:cNvPr id="3" name="Объект 2"/>
          <p:cNvSpPr>
            <a:spLocks noGrp="1"/>
          </p:cNvSpPr>
          <p:nvPr>
            <p:ph idx="1"/>
          </p:nvPr>
        </p:nvSpPr>
        <p:spPr>
          <a:xfrm>
            <a:off x="457200" y="1125538"/>
            <a:ext cx="8229600" cy="5543550"/>
          </a:xfrm>
          <a:solidFill>
            <a:srgbClr val="0066FF"/>
          </a:solidFill>
        </p:spPr>
        <p:style>
          <a:lnRef idx="2">
            <a:schemeClr val="accent1"/>
          </a:lnRef>
          <a:fillRef idx="1">
            <a:schemeClr val="lt1"/>
          </a:fillRef>
          <a:effectRef idx="0">
            <a:schemeClr val="accent1"/>
          </a:effectRef>
          <a:fontRef idx="minor">
            <a:schemeClr val="dk1"/>
          </a:fontRef>
        </p:style>
        <p:txBody>
          <a:bodyPr rtlCol="0">
            <a:normAutofit fontScale="85000" lnSpcReduction="20000"/>
          </a:bodyPr>
          <a:lstStyle/>
          <a:p>
            <a:pPr fontAlgn="auto">
              <a:spcAft>
                <a:spcPts val="0"/>
              </a:spcAft>
              <a:buFont typeface="Arial" panose="020B0604020202020204" pitchFamily="34" charset="0"/>
              <a:buChar char="•"/>
              <a:defRPr/>
            </a:pPr>
            <a:r>
              <a:rPr lang="ru-RU" b="1" dirty="0" smtClean="0">
                <a:solidFill>
                  <a:schemeClr val="bg1"/>
                </a:solidFill>
              </a:rPr>
              <a:t>Командам предлагается 4 темы, включающие в себя по 4 вопроса.</a:t>
            </a:r>
          </a:p>
          <a:p>
            <a:pPr fontAlgn="auto">
              <a:spcAft>
                <a:spcPts val="0"/>
              </a:spcAft>
              <a:buFont typeface="Arial" panose="020B0604020202020204" pitchFamily="34" charset="0"/>
              <a:buChar char="•"/>
              <a:defRPr/>
            </a:pPr>
            <a:r>
              <a:rPr lang="ru-RU" b="1" dirty="0" smtClean="0">
                <a:solidFill>
                  <a:schemeClr val="bg1"/>
                </a:solidFill>
              </a:rPr>
              <a:t>Вопросы оценены баллами от 5 до 25, в зависимости от сложности.  </a:t>
            </a:r>
          </a:p>
          <a:p>
            <a:pPr fontAlgn="auto">
              <a:spcAft>
                <a:spcPts val="0"/>
              </a:spcAft>
              <a:buFont typeface="Arial" panose="020B0604020202020204" pitchFamily="34" charset="0"/>
              <a:buChar char="•"/>
              <a:defRPr/>
            </a:pPr>
            <a:r>
              <a:rPr lang="ru-RU" b="1" dirty="0" smtClean="0">
                <a:solidFill>
                  <a:schemeClr val="bg1"/>
                </a:solidFill>
              </a:rPr>
              <a:t>Команда начинающая игру определяется по жребию.</a:t>
            </a:r>
          </a:p>
          <a:p>
            <a:pPr fontAlgn="auto">
              <a:spcAft>
                <a:spcPts val="0"/>
              </a:spcAft>
              <a:buFont typeface="Arial" panose="020B0604020202020204" pitchFamily="34" charset="0"/>
              <a:buChar char="•"/>
              <a:defRPr/>
            </a:pPr>
            <a:r>
              <a:rPr lang="ru-RU" b="1" dirty="0" smtClean="0">
                <a:solidFill>
                  <a:schemeClr val="bg1"/>
                </a:solidFill>
              </a:rPr>
              <a:t>Члены команды выбирают тему, затем вопрос.</a:t>
            </a:r>
          </a:p>
          <a:p>
            <a:pPr fontAlgn="auto">
              <a:spcAft>
                <a:spcPts val="0"/>
              </a:spcAft>
              <a:buFont typeface="Arial" panose="020B0604020202020204" pitchFamily="34" charset="0"/>
              <a:buChar char="•"/>
              <a:defRPr/>
            </a:pPr>
            <a:r>
              <a:rPr lang="ru-RU" b="1" dirty="0" smtClean="0">
                <a:solidFill>
                  <a:schemeClr val="bg1"/>
                </a:solidFill>
              </a:rPr>
              <a:t>Вопрос появляется на экране и зачитывается вслух ведущим, и   команда которая первым позвонит в колокольчик имеет право на ответ.</a:t>
            </a:r>
          </a:p>
          <a:p>
            <a:pPr fontAlgn="auto">
              <a:spcAft>
                <a:spcPts val="0"/>
              </a:spcAft>
              <a:buFont typeface="Arial" panose="020B0604020202020204" pitchFamily="34" charset="0"/>
              <a:buChar char="•"/>
              <a:defRPr/>
            </a:pPr>
            <a:r>
              <a:rPr lang="ru-RU" b="1" dirty="0" smtClean="0">
                <a:solidFill>
                  <a:schemeClr val="bg1"/>
                </a:solidFill>
              </a:rPr>
              <a:t>Если ответ правильный, то команда получает очки соответственно номиналу вопроса.</a:t>
            </a:r>
          </a:p>
          <a:p>
            <a:pPr fontAlgn="auto">
              <a:spcAft>
                <a:spcPts val="0"/>
              </a:spcAft>
              <a:buFont typeface="Arial" panose="020B0604020202020204" pitchFamily="34" charset="0"/>
              <a:buChar char="•"/>
              <a:defRPr/>
            </a:pPr>
            <a:r>
              <a:rPr lang="ru-RU" b="1" dirty="0" smtClean="0">
                <a:solidFill>
                  <a:schemeClr val="bg1"/>
                </a:solidFill>
              </a:rPr>
              <a:t>Если ответ неправильный, то очки вычитаются из суммы, набранной командой.</a:t>
            </a:r>
          </a:p>
        </p:txBody>
      </p:sp>
      <p:sp>
        <p:nvSpPr>
          <p:cNvPr id="4" name="Номер слайда 3"/>
          <p:cNvSpPr>
            <a:spLocks noGrp="1"/>
          </p:cNvSpPr>
          <p:nvPr>
            <p:ph type="sldNum" sz="quarter" idx="12"/>
          </p:nvPr>
        </p:nvSpPr>
        <p:spPr/>
        <p:txBody>
          <a:bodyPr/>
          <a:lstStyle/>
          <a:p>
            <a:pPr>
              <a:defRPr/>
            </a:pPr>
            <a:fld id="{77CAE641-BEBC-43B9-837A-0AC481821D6B}" type="slidenum">
              <a:rPr lang="ru-RU" smtClean="0"/>
              <a:pPr>
                <a:defRPr/>
              </a:pPr>
              <a:t>5</a:t>
            </a:fld>
            <a:endParaRPr lang="ru-R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603448"/>
            <a:ext cx="8229600" cy="360040"/>
          </a:xfrm>
        </p:spPr>
        <p:txBody>
          <a:bodyPr/>
          <a:lstStyle/>
          <a:p>
            <a:r>
              <a:rPr lang="ru-RU" dirty="0" smtClean="0"/>
              <a:t>.</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3015647962"/>
              </p:ext>
            </p:extLst>
          </p:nvPr>
        </p:nvGraphicFramePr>
        <p:xfrm>
          <a:off x="424136" y="188640"/>
          <a:ext cx="8229600" cy="454152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pPr algn="ctr"/>
                      <a:r>
                        <a:rPr lang="ru-RU" sz="2800" baseline="0" dirty="0" smtClean="0">
                          <a:solidFill>
                            <a:schemeClr val="bg1"/>
                          </a:solidFill>
                        </a:rPr>
                        <a:t>Термины </a:t>
                      </a:r>
                    </a:p>
                  </a:txBody>
                  <a:tcPr>
                    <a:solidFill>
                      <a:srgbClr val="0066FF"/>
                    </a:solidFill>
                  </a:tcPr>
                </a:tc>
                <a:tc>
                  <a:txBody>
                    <a:bodyPr/>
                    <a:lstStyle/>
                    <a:p>
                      <a:pPr algn="ctr"/>
                      <a:r>
                        <a:rPr lang="ru-RU" sz="2800" baseline="0" dirty="0" smtClean="0">
                          <a:solidFill>
                            <a:schemeClr val="bg1"/>
                          </a:solidFill>
                        </a:rPr>
                        <a:t>Сражения</a:t>
                      </a:r>
                      <a:endParaRPr lang="ru-RU" sz="2800" dirty="0">
                        <a:solidFill>
                          <a:schemeClr val="bg1"/>
                        </a:solidFill>
                      </a:endParaRPr>
                    </a:p>
                  </a:txBody>
                  <a:tcPr>
                    <a:solidFill>
                      <a:srgbClr val="0066FF"/>
                    </a:solidFill>
                  </a:tcPr>
                </a:tc>
                <a:tc>
                  <a:txBody>
                    <a:bodyPr/>
                    <a:lstStyle/>
                    <a:p>
                      <a:pPr algn="ctr"/>
                      <a:r>
                        <a:rPr lang="ru-RU" sz="2800" dirty="0" smtClean="0">
                          <a:solidFill>
                            <a:schemeClr val="bg1"/>
                          </a:solidFill>
                        </a:rPr>
                        <a:t>Реформы </a:t>
                      </a:r>
                      <a:endParaRPr lang="ru-RU" sz="2800" dirty="0">
                        <a:solidFill>
                          <a:schemeClr val="bg1"/>
                        </a:solidFill>
                      </a:endParaRPr>
                    </a:p>
                  </a:txBody>
                  <a:tcPr>
                    <a:solidFill>
                      <a:srgbClr val="0066FF"/>
                    </a:solidFill>
                  </a:tcPr>
                </a:tc>
                <a:tc>
                  <a:txBody>
                    <a:bodyPr/>
                    <a:lstStyle/>
                    <a:p>
                      <a:pPr algn="ctr"/>
                      <a:r>
                        <a:rPr lang="ru-RU" sz="2800" baseline="0" dirty="0" smtClean="0">
                          <a:solidFill>
                            <a:schemeClr val="bg1"/>
                          </a:solidFill>
                        </a:rPr>
                        <a:t>Культура</a:t>
                      </a:r>
                      <a:r>
                        <a:rPr lang="ru-RU" sz="2800" baseline="0" dirty="0" smtClean="0">
                          <a:solidFill>
                            <a:srgbClr val="FFFF00"/>
                          </a:solidFill>
                        </a:rPr>
                        <a:t> </a:t>
                      </a:r>
                      <a:endParaRPr lang="ru-RU" sz="2800" dirty="0">
                        <a:solidFill>
                          <a:srgbClr val="FFFF00"/>
                        </a:solidFill>
                      </a:endParaRPr>
                    </a:p>
                  </a:txBody>
                  <a:tcPr>
                    <a:solidFill>
                      <a:srgbClr val="0066FF"/>
                    </a:solidFill>
                  </a:tcPr>
                </a:tc>
              </a:tr>
              <a:tr h="370840">
                <a:tc>
                  <a:txBody>
                    <a:bodyPr/>
                    <a:lstStyle/>
                    <a:p>
                      <a:pPr algn="ctr"/>
                      <a:r>
                        <a:rPr lang="ru-RU" sz="6000" b="1" dirty="0" smtClean="0">
                          <a:hlinkClick r:id="rId2" action="ppaction://hlinksldjump"/>
                        </a:rPr>
                        <a:t>5</a:t>
                      </a:r>
                      <a:endParaRPr lang="ru-RU" sz="6000" b="1" dirty="0"/>
                    </a:p>
                  </a:txBody>
                  <a:tcPr/>
                </a:tc>
                <a:tc>
                  <a:txBody>
                    <a:bodyPr/>
                    <a:lstStyle/>
                    <a:p>
                      <a:pPr algn="ctr"/>
                      <a:r>
                        <a:rPr lang="ru-RU" sz="6000" b="1" dirty="0" smtClean="0">
                          <a:hlinkClick r:id="rId3" action="ppaction://hlinksldjump"/>
                        </a:rPr>
                        <a:t>5</a:t>
                      </a:r>
                      <a:endParaRPr lang="ru-RU" sz="6000" b="1" dirty="0"/>
                    </a:p>
                  </a:txBody>
                  <a:tcPr/>
                </a:tc>
                <a:tc>
                  <a:txBody>
                    <a:bodyPr/>
                    <a:lstStyle/>
                    <a:p>
                      <a:pPr algn="ctr"/>
                      <a:r>
                        <a:rPr lang="ru-RU" sz="6000" b="1" dirty="0" smtClean="0">
                          <a:hlinkClick r:id="rId4" action="ppaction://hlinksldjump"/>
                        </a:rPr>
                        <a:t>5</a:t>
                      </a:r>
                      <a:endParaRPr lang="ru-RU" sz="6000" b="1" dirty="0"/>
                    </a:p>
                  </a:txBody>
                  <a:tcPr/>
                </a:tc>
                <a:tc>
                  <a:txBody>
                    <a:bodyPr/>
                    <a:lstStyle/>
                    <a:p>
                      <a:pPr algn="ctr"/>
                      <a:r>
                        <a:rPr lang="ru-RU" sz="6000" b="1" dirty="0" smtClean="0">
                          <a:hlinkClick r:id="rId5" action="ppaction://hlinksldjump"/>
                        </a:rPr>
                        <a:t>5</a:t>
                      </a:r>
                      <a:endParaRPr lang="ru-RU" sz="6000" b="1" dirty="0"/>
                    </a:p>
                  </a:txBody>
                  <a:tcPr/>
                </a:tc>
              </a:tr>
              <a:tr h="370840">
                <a:tc>
                  <a:txBody>
                    <a:bodyPr/>
                    <a:lstStyle/>
                    <a:p>
                      <a:pPr algn="ctr"/>
                      <a:r>
                        <a:rPr lang="ru-RU" sz="6000" b="1" dirty="0" smtClean="0">
                          <a:hlinkClick r:id="rId6" action="ppaction://hlinksldjump"/>
                        </a:rPr>
                        <a:t>10</a:t>
                      </a:r>
                      <a:endParaRPr lang="ru-RU" sz="6000" b="1" dirty="0"/>
                    </a:p>
                  </a:txBody>
                  <a:tcPr/>
                </a:tc>
                <a:tc>
                  <a:txBody>
                    <a:bodyPr/>
                    <a:lstStyle/>
                    <a:p>
                      <a:pPr algn="ctr"/>
                      <a:r>
                        <a:rPr lang="ru-RU" sz="6000" b="1" dirty="0" smtClean="0">
                          <a:hlinkClick r:id="rId7" action="ppaction://hlinksldjump"/>
                        </a:rPr>
                        <a:t>10</a:t>
                      </a:r>
                      <a:endParaRPr lang="ru-RU" sz="6000" b="1" dirty="0"/>
                    </a:p>
                  </a:txBody>
                  <a:tcPr/>
                </a:tc>
                <a:tc>
                  <a:txBody>
                    <a:bodyPr/>
                    <a:lstStyle/>
                    <a:p>
                      <a:pPr algn="ctr"/>
                      <a:r>
                        <a:rPr lang="ru-RU" sz="6000" b="1" dirty="0" smtClean="0">
                          <a:hlinkClick r:id="rId8" action="ppaction://hlinksldjump"/>
                        </a:rPr>
                        <a:t>10</a:t>
                      </a:r>
                      <a:endParaRPr lang="ru-RU" sz="6000" b="1" dirty="0"/>
                    </a:p>
                  </a:txBody>
                  <a:tcPr/>
                </a:tc>
                <a:tc>
                  <a:txBody>
                    <a:bodyPr/>
                    <a:lstStyle/>
                    <a:p>
                      <a:pPr algn="ctr"/>
                      <a:r>
                        <a:rPr lang="ru-RU" sz="6000" b="1" dirty="0" smtClean="0">
                          <a:hlinkClick r:id="rId9" action="ppaction://hlinksldjump"/>
                        </a:rPr>
                        <a:t>10</a:t>
                      </a:r>
                      <a:endParaRPr lang="ru-RU" sz="6000" b="1" dirty="0"/>
                    </a:p>
                  </a:txBody>
                  <a:tcPr/>
                </a:tc>
              </a:tr>
              <a:tr h="370840">
                <a:tc>
                  <a:txBody>
                    <a:bodyPr/>
                    <a:lstStyle/>
                    <a:p>
                      <a:pPr algn="ctr"/>
                      <a:r>
                        <a:rPr lang="ru-RU" sz="6000" b="1" dirty="0" smtClean="0">
                          <a:hlinkClick r:id="rId10" action="ppaction://hlinksldjump"/>
                        </a:rPr>
                        <a:t>15</a:t>
                      </a:r>
                      <a:endParaRPr lang="ru-RU" sz="6000" b="1" dirty="0"/>
                    </a:p>
                  </a:txBody>
                  <a:tcPr/>
                </a:tc>
                <a:tc>
                  <a:txBody>
                    <a:bodyPr/>
                    <a:lstStyle/>
                    <a:p>
                      <a:pPr algn="ctr"/>
                      <a:r>
                        <a:rPr lang="ru-RU" sz="6000" b="1" dirty="0" smtClean="0">
                          <a:hlinkClick r:id="rId11" action="ppaction://hlinksldjump"/>
                        </a:rPr>
                        <a:t>15</a:t>
                      </a:r>
                      <a:endParaRPr lang="ru-RU" sz="6000" b="1" dirty="0"/>
                    </a:p>
                  </a:txBody>
                  <a:tcPr/>
                </a:tc>
                <a:tc>
                  <a:txBody>
                    <a:bodyPr/>
                    <a:lstStyle/>
                    <a:p>
                      <a:pPr algn="ctr"/>
                      <a:r>
                        <a:rPr lang="ru-RU" sz="6000" b="1" dirty="0" smtClean="0">
                          <a:hlinkClick r:id="rId12" action="ppaction://hlinksldjump"/>
                        </a:rPr>
                        <a:t>15</a:t>
                      </a:r>
                      <a:endParaRPr lang="ru-RU" sz="6000" b="1" dirty="0"/>
                    </a:p>
                  </a:txBody>
                  <a:tcPr/>
                </a:tc>
                <a:tc>
                  <a:txBody>
                    <a:bodyPr/>
                    <a:lstStyle/>
                    <a:p>
                      <a:pPr algn="ctr"/>
                      <a:r>
                        <a:rPr lang="ru-RU" sz="6000" b="1" dirty="0" smtClean="0">
                          <a:hlinkClick r:id="rId13" action="ppaction://hlinksldjump"/>
                        </a:rPr>
                        <a:t>15</a:t>
                      </a:r>
                      <a:endParaRPr lang="ru-RU" sz="6000" b="1" dirty="0"/>
                    </a:p>
                  </a:txBody>
                  <a:tcPr/>
                </a:tc>
              </a:tr>
              <a:tr h="370840">
                <a:tc>
                  <a:txBody>
                    <a:bodyPr/>
                    <a:lstStyle/>
                    <a:p>
                      <a:pPr algn="ctr"/>
                      <a:r>
                        <a:rPr lang="ru-RU" sz="6000" b="1" dirty="0" smtClean="0">
                          <a:hlinkClick r:id="rId14" action="ppaction://hlinksldjump"/>
                        </a:rPr>
                        <a:t>20</a:t>
                      </a:r>
                      <a:endParaRPr lang="ru-RU" sz="6000" b="1" dirty="0"/>
                    </a:p>
                  </a:txBody>
                  <a:tcPr/>
                </a:tc>
                <a:tc>
                  <a:txBody>
                    <a:bodyPr/>
                    <a:lstStyle/>
                    <a:p>
                      <a:pPr algn="ctr"/>
                      <a:r>
                        <a:rPr lang="ru-RU" sz="6000" b="1" dirty="0" smtClean="0">
                          <a:hlinkClick r:id="rId15" action="ppaction://hlinksldjump"/>
                        </a:rPr>
                        <a:t>20</a:t>
                      </a:r>
                      <a:endParaRPr lang="ru-RU" sz="6000" b="1" dirty="0"/>
                    </a:p>
                  </a:txBody>
                  <a:tcPr/>
                </a:tc>
                <a:tc>
                  <a:txBody>
                    <a:bodyPr/>
                    <a:lstStyle/>
                    <a:p>
                      <a:pPr algn="ctr"/>
                      <a:r>
                        <a:rPr lang="ru-RU" sz="6000" b="1" dirty="0" smtClean="0">
                          <a:hlinkClick r:id="rId16" action="ppaction://hlinksldjump"/>
                        </a:rPr>
                        <a:t>20</a:t>
                      </a:r>
                      <a:endParaRPr lang="ru-RU" sz="6000" b="1" dirty="0"/>
                    </a:p>
                  </a:txBody>
                  <a:tcPr/>
                </a:tc>
                <a:tc>
                  <a:txBody>
                    <a:bodyPr/>
                    <a:lstStyle/>
                    <a:p>
                      <a:pPr algn="ctr"/>
                      <a:r>
                        <a:rPr lang="ru-RU" sz="6000" b="1" dirty="0" smtClean="0">
                          <a:hlinkClick r:id="rId17" action="ppaction://hlinksldjump"/>
                        </a:rPr>
                        <a:t>20</a:t>
                      </a:r>
                      <a:endParaRPr lang="ru-RU" sz="6000" b="1" dirty="0"/>
                    </a:p>
                  </a:txBody>
                  <a:tcPr/>
                </a:tc>
              </a:tr>
            </a:tbl>
          </a:graphicData>
        </a:graphic>
      </p:graphicFrame>
      <p:sp>
        <p:nvSpPr>
          <p:cNvPr id="8" name="Прямоугольник 7"/>
          <p:cNvSpPr/>
          <p:nvPr/>
        </p:nvSpPr>
        <p:spPr>
          <a:xfrm>
            <a:off x="3707904" y="5828905"/>
            <a:ext cx="2037930" cy="707886"/>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ru-RU" sz="4000" b="1" dirty="0" smtClean="0">
                <a:hlinkClick r:id="rId18" action="ppaction://hlinksldjump"/>
              </a:rPr>
              <a:t>1 РАУНД</a:t>
            </a:r>
            <a:endParaRPr lang="ru-RU" sz="4000" b="1" dirty="0"/>
          </a:p>
        </p:txBody>
      </p:sp>
      <p:sp>
        <p:nvSpPr>
          <p:cNvPr id="3" name="Номер слайда 2"/>
          <p:cNvSpPr>
            <a:spLocks noGrp="1"/>
          </p:cNvSpPr>
          <p:nvPr>
            <p:ph type="sldNum" sz="quarter" idx="12"/>
          </p:nvPr>
        </p:nvSpPr>
        <p:spPr/>
        <p:txBody>
          <a:bodyPr/>
          <a:lstStyle/>
          <a:p>
            <a:pPr>
              <a:defRPr/>
            </a:pPr>
            <a:fld id="{77CAE641-BEBC-43B9-837A-0AC481821D6B}" type="slidenum">
              <a:rPr lang="ru-RU" smtClean="0"/>
              <a:pPr>
                <a:defRPr/>
              </a:pPr>
              <a:t>6</a:t>
            </a:fld>
            <a:endParaRPr lang="ru-RU"/>
          </a:p>
        </p:txBody>
      </p:sp>
    </p:spTree>
    <p:extLst>
      <p:ext uri="{BB962C8B-B14F-4D97-AF65-F5344CB8AC3E}">
        <p14:creationId xmlns:p14="http://schemas.microsoft.com/office/powerpoint/2010/main" val="12938936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fontAlgn="auto">
              <a:spcBef>
                <a:spcPts val="0"/>
              </a:spcBef>
              <a:spcAft>
                <a:spcPts val="0"/>
              </a:spcAft>
              <a:defRPr/>
            </a:pPr>
            <a:r>
              <a:rPr lang="ru-RU" sz="2400" b="1" dirty="0" smtClean="0">
                <a:solidFill>
                  <a:schemeClr val="bg1"/>
                </a:solidFill>
              </a:rPr>
              <a:t>Термины </a:t>
            </a:r>
          </a:p>
          <a:p>
            <a:pPr algn="ctr" fontAlgn="auto">
              <a:spcBef>
                <a:spcPts val="0"/>
              </a:spcBef>
              <a:spcAft>
                <a:spcPts val="0"/>
              </a:spcAft>
              <a:defRPr/>
            </a:pPr>
            <a:r>
              <a:rPr lang="ru-RU" sz="2400" b="1" dirty="0" smtClean="0">
                <a:solidFill>
                  <a:schemeClr val="bg1"/>
                </a:solidFill>
              </a:rPr>
              <a:t>5 баллов</a:t>
            </a:r>
            <a:endParaRPr lang="ru-RU" sz="2400" b="1" dirty="0">
              <a:solidFill>
                <a:schemeClr val="bg1"/>
              </a:solidFill>
            </a:endParaRPr>
          </a:p>
        </p:txBody>
      </p:sp>
      <p:sp>
        <p:nvSpPr>
          <p:cNvPr id="3" name="Прямоугольник 2"/>
          <p:cNvSpPr/>
          <p:nvPr/>
        </p:nvSpPr>
        <p:spPr>
          <a:xfrm>
            <a:off x="186186" y="4529914"/>
            <a:ext cx="6480720" cy="769441"/>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defRPr/>
            </a:pPr>
            <a:r>
              <a:rPr lang="ru-RU" sz="4400" b="1" dirty="0" smtClean="0">
                <a:solidFill>
                  <a:schemeClr val="bg1">
                    <a:lumMod val="95000"/>
                  </a:schemeClr>
                </a:solidFill>
              </a:rPr>
              <a:t>ассамблея</a:t>
            </a:r>
            <a:endParaRPr lang="ru-RU" sz="4400" b="1" dirty="0">
              <a:solidFill>
                <a:schemeClr val="bg1">
                  <a:lumMod val="95000"/>
                </a:schemeClr>
              </a:solidFill>
            </a:endParaRPr>
          </a:p>
        </p:txBody>
      </p:sp>
      <p:sp>
        <p:nvSpPr>
          <p:cNvPr id="6" name="Прямоугольник 5"/>
          <p:cNvSpPr/>
          <p:nvPr/>
        </p:nvSpPr>
        <p:spPr>
          <a:xfrm>
            <a:off x="179512" y="6021288"/>
            <a:ext cx="1574800" cy="58578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fontAlgn="auto">
              <a:spcBef>
                <a:spcPts val="0"/>
              </a:spcBef>
              <a:spcAft>
                <a:spcPts val="0"/>
              </a:spcAft>
              <a:defRPr/>
            </a:pPr>
            <a:r>
              <a:rPr lang="ru-RU" sz="3200" b="1" dirty="0">
                <a:solidFill>
                  <a:srgbClr val="C00000"/>
                </a:solidFill>
              </a:rPr>
              <a:t>ОТВЕТ</a:t>
            </a:r>
          </a:p>
        </p:txBody>
      </p:sp>
      <p:pic>
        <p:nvPicPr>
          <p:cNvPr id="7" name="Picture 4">
            <a:hlinkClick r:id="rId2" action="ppaction://hlinksldjump"/>
          </p:cNvPr>
          <p:cNvPicPr>
            <a:picLocks noChangeAspect="1" noChangeArrowheads="1"/>
          </p:cNvPicPr>
          <p:nvPr/>
        </p:nvPicPr>
        <p:blipFill>
          <a:blip r:embed="rId3"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452291" y="1340768"/>
            <a:ext cx="7920880" cy="2862322"/>
          </a:xfrm>
          <a:prstGeom prst="rect">
            <a:avLst/>
          </a:prstGeom>
        </p:spPr>
        <p:txBody>
          <a:bodyPr wrap="square">
            <a:spAutoFit/>
          </a:bodyPr>
          <a:lstStyle/>
          <a:p>
            <a:r>
              <a:rPr lang="ru-RU" sz="3600" dirty="0">
                <a:solidFill>
                  <a:srgbClr val="333333"/>
                </a:solidFill>
                <a:latin typeface="Times New Roman" panose="02020603050405020304" pitchFamily="18" charset="0"/>
                <a:ea typeface="Times New Roman"/>
                <a:cs typeface="Times New Roman" panose="02020603050405020304" pitchFamily="18" charset="0"/>
              </a:rPr>
              <a:t>Вечера, встречи, балы, проводимые с участием женщин в домах знати с иллюминацией, фейерверками, маскарадами, введенные Петром Великим? </a:t>
            </a:r>
            <a:endParaRPr lang="ru-RU" sz="3600" dirty="0">
              <a:latin typeface="Times New Roman" panose="02020603050405020304" pitchFamily="18" charset="0"/>
              <a:cs typeface="Times New Roman" panose="02020603050405020304" pitchFamily="18" charset="0"/>
            </a:endParaRP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84976"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rPr>
              <a:t>Термины </a:t>
            </a:r>
          </a:p>
          <a:p>
            <a:pPr algn="ctr"/>
            <a:r>
              <a:rPr lang="ru-RU" sz="2400" b="1" dirty="0" smtClean="0">
                <a:solidFill>
                  <a:schemeClr val="bg1"/>
                </a:solidFill>
              </a:rPr>
              <a:t>10 баллов</a:t>
            </a:r>
            <a:endParaRPr lang="ru-RU" sz="2400" b="1" dirty="0">
              <a:solidFill>
                <a:schemeClr val="bg1"/>
              </a:solidFill>
            </a:endParaRPr>
          </a:p>
        </p:txBody>
      </p:sp>
      <p:sp>
        <p:nvSpPr>
          <p:cNvPr id="3" name="Прямоугольник 2"/>
          <p:cNvSpPr/>
          <p:nvPr/>
        </p:nvSpPr>
        <p:spPr>
          <a:xfrm>
            <a:off x="1617204" y="4435017"/>
            <a:ext cx="5328592" cy="1200329"/>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400" b="1" dirty="0" smtClean="0">
                <a:solidFill>
                  <a:schemeClr val="bg1"/>
                </a:solidFill>
              </a:rPr>
              <a:t>Преобразования, изменения, переустройство в той или иной сфере жизни общества</a:t>
            </a:r>
            <a:endParaRPr lang="ru-RU" sz="2400" b="1" dirty="0">
              <a:solidFill>
                <a:schemeClr val="bg1"/>
              </a:solidFill>
            </a:endParaRPr>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6" name="Прямоугольник 5"/>
          <p:cNvSpPr/>
          <p:nvPr/>
        </p:nvSpPr>
        <p:spPr>
          <a:xfrm>
            <a:off x="2337859" y="1700808"/>
            <a:ext cx="3887282" cy="646331"/>
          </a:xfrm>
          <a:prstGeom prst="rect">
            <a:avLst/>
          </a:prstGeom>
        </p:spPr>
        <p:txBody>
          <a:bodyPr wrap="none">
            <a:spAutoFit/>
          </a:bodyPr>
          <a:lstStyle/>
          <a:p>
            <a:pPr lvl="0" algn="ctr"/>
            <a:r>
              <a:rPr lang="ru-RU" sz="3600" dirty="0">
                <a:latin typeface="Times New Roman" panose="02020603050405020304" pitchFamily="18" charset="0"/>
                <a:cs typeface="Times New Roman" panose="02020603050405020304" pitchFamily="18" charset="0"/>
              </a:rPr>
              <a:t>Что такое реформа</a:t>
            </a:r>
          </a:p>
        </p:txBody>
      </p:sp>
    </p:spTree>
    <p:extLst>
      <p:ext uri="{BB962C8B-B14F-4D97-AF65-F5344CB8AC3E}">
        <p14:creationId xmlns:p14="http://schemas.microsoft.com/office/powerpoint/2010/main" val="3716150431"/>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19787"/>
            <a:ext cx="1944687"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1" y="199674"/>
            <a:ext cx="8815641" cy="830997"/>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2400" b="1" dirty="0" smtClean="0">
                <a:solidFill>
                  <a:schemeClr val="bg1"/>
                </a:solidFill>
                <a:latin typeface="+mn-lt"/>
              </a:rPr>
              <a:t>Термины</a:t>
            </a:r>
          </a:p>
          <a:p>
            <a:pPr algn="ctr"/>
            <a:r>
              <a:rPr lang="ru-RU" sz="2400" b="1" dirty="0" smtClean="0">
                <a:solidFill>
                  <a:schemeClr val="bg1"/>
                </a:solidFill>
                <a:latin typeface="+mn-lt"/>
              </a:rPr>
              <a:t>15 баллов </a:t>
            </a:r>
            <a:endParaRPr lang="ru-RU" sz="2400" b="1" dirty="0">
              <a:solidFill>
                <a:schemeClr val="bg1"/>
              </a:solidFill>
              <a:latin typeface="+mn-lt"/>
            </a:endParaRPr>
          </a:p>
        </p:txBody>
      </p:sp>
      <p:sp>
        <p:nvSpPr>
          <p:cNvPr id="5" name="Прямоугольник 4"/>
          <p:cNvSpPr/>
          <p:nvPr/>
        </p:nvSpPr>
        <p:spPr>
          <a:xfrm>
            <a:off x="179512" y="4581128"/>
            <a:ext cx="4407820" cy="1446550"/>
          </a:xfrm>
          <a:prstGeom prst="rect">
            <a:avLst/>
          </a:prstGeom>
          <a:solidFill>
            <a:srgbClr val="0066FF"/>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ru-RU" sz="4400" b="1" dirty="0" smtClean="0">
                <a:solidFill>
                  <a:schemeClr val="bg1"/>
                </a:solidFill>
              </a:rPr>
              <a:t>Рекрутские наборы</a:t>
            </a:r>
            <a:endParaRPr lang="ru-RU" sz="4400" b="1" dirty="0">
              <a:solidFill>
                <a:schemeClr val="bg1"/>
              </a:solidFill>
            </a:endParaRPr>
          </a:p>
        </p:txBody>
      </p:sp>
      <p:pic>
        <p:nvPicPr>
          <p:cNvPr id="6" name="Picture 4">
            <a:hlinkClick r:id="rId3" action="ppaction://hlinksldjump"/>
          </p:cNvPr>
          <p:cNvPicPr>
            <a:picLocks noChangeAspect="1" noChangeArrowheads="1"/>
          </p:cNvPicPr>
          <p:nvPr/>
        </p:nvPicPr>
        <p:blipFill>
          <a:blip r:embed="rId4" cstate="print"/>
          <a:srcRect/>
          <a:stretch>
            <a:fillRect/>
          </a:stretch>
        </p:blipFill>
        <p:spPr bwMode="auto">
          <a:xfrm>
            <a:off x="7168873" y="5661248"/>
            <a:ext cx="1517893" cy="783902"/>
          </a:xfrm>
          <a:prstGeom prst="rect">
            <a:avLst/>
          </a:prstGeom>
          <a:noFill/>
          <a:ln w="25400">
            <a:solidFill>
              <a:schemeClr val="accent2"/>
            </a:solidFill>
            <a:miter lim="800000"/>
            <a:headEnd/>
            <a:tailEnd/>
          </a:ln>
          <a:effectLst>
            <a:outerShdw dist="107763" dir="13500000" algn="ctr" rotWithShape="0">
              <a:srgbClr val="808080">
                <a:alpha val="50000"/>
              </a:srgbClr>
            </a:outerShdw>
          </a:effectLst>
        </p:spPr>
      </p:pic>
      <p:sp>
        <p:nvSpPr>
          <p:cNvPr id="4" name="Прямоугольник 3"/>
          <p:cNvSpPr/>
          <p:nvPr/>
        </p:nvSpPr>
        <p:spPr>
          <a:xfrm>
            <a:off x="922116" y="1124744"/>
            <a:ext cx="7787174" cy="2308324"/>
          </a:xfrm>
          <a:prstGeom prst="rect">
            <a:avLst/>
          </a:prstGeom>
        </p:spPr>
        <p:txBody>
          <a:bodyPr wrap="square">
            <a:spAutoFit/>
          </a:bodyPr>
          <a:lstStyle/>
          <a:p>
            <a:pPr lvl="0" algn="ctr"/>
            <a:r>
              <a:rPr lang="ru-RU" sz="3600" dirty="0">
                <a:latin typeface="Times New Roman" panose="02020603050405020304" pitchFamily="18" charset="0"/>
                <a:cs typeface="Times New Roman" panose="02020603050405020304" pitchFamily="18" charset="0"/>
              </a:rPr>
              <a:t>Способ комплектования русской армии со времен Петра 1 до введения всеобщей воинской повинности (1864г) </a:t>
            </a:r>
          </a:p>
        </p:txBody>
      </p:sp>
    </p:spTree>
    <p:extLst>
      <p:ext uri="{BB962C8B-B14F-4D97-AF65-F5344CB8AC3E}">
        <p14:creationId xmlns:p14="http://schemas.microsoft.com/office/powerpoint/2010/main" val="4043173366"/>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Снежная зима, викторина">
  <a:themeElements>
    <a:clrScheme name="Другая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2">
  <a:themeElements>
    <a:clrScheme name="Другая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BBE0E3"/>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Оформление по умолчанию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666633"/>
        </a:hlink>
        <a:folHlink>
          <a:srgbClr val="666633"/>
        </a:folHlink>
      </a:clrScheme>
      <a:clrMap bg1="lt1" tx1="dk1" bg2="lt2" tx2="dk2" accent1="accent1" accent2="accent2" accent3="accent3" accent4="accent4" accent5="accent5" accent6="accent6" hlink="hlink" folHlink="folHlink"/>
    </a:extraClrScheme>
    <a:extraClrScheme>
      <a:clrScheme name="Оформление по умолчанию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CC3300"/>
        </a:folHlink>
      </a:clrScheme>
      <a:clrMap bg1="lt1" tx1="dk1" bg2="lt2" tx2="dk2" accent1="accent1" accent2="accent2" accent3="accent3" accent4="accent4" accent5="accent5" accent6="accent6" hlink="hlink" folHlink="folHlink"/>
    </a:extraClrScheme>
    <a:extraClrScheme>
      <a:clrScheme name="Оформление по умолчанию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E2A7"/>
        </a:hlink>
        <a:folHlink>
          <a:srgbClr val="CC3300"/>
        </a:folHlink>
      </a:clrScheme>
      <a:clrMap bg1="lt1" tx1="dk1" bg2="lt2" tx2="dk2" accent1="accent1" accent2="accent2" accent3="accent3" accent4="accent4" accent5="accent5" accent6="accent6" hlink="hlink" folHlink="folHlink"/>
    </a:extraClrScheme>
    <a:extraClrScheme>
      <a:clrScheme name="Оформление по умолчанию 1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D47D"/>
        </a:hlink>
        <a:folHlink>
          <a:srgbClr val="CC33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Снежная зима, викторина">
  <a:themeElements>
    <a:clrScheme name="Другая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Снежная зима, викторина</Template>
  <TotalTime>1259</TotalTime>
  <Words>1169</Words>
  <Application>Microsoft Office PowerPoint</Application>
  <PresentationFormat>Экран (4:3)</PresentationFormat>
  <Paragraphs>242</Paragraphs>
  <Slides>40</Slides>
  <Notes>1</Notes>
  <HiddenSlides>0</HiddenSlides>
  <MMClips>0</MMClips>
  <ScaleCrop>false</ScaleCrop>
  <HeadingPairs>
    <vt:vector size="4" baseType="variant">
      <vt:variant>
        <vt:lpstr>Тема</vt:lpstr>
      </vt:variant>
      <vt:variant>
        <vt:i4>3</vt:i4>
      </vt:variant>
      <vt:variant>
        <vt:lpstr>Заголовки слайдов</vt:lpstr>
      </vt:variant>
      <vt:variant>
        <vt:i4>40</vt:i4>
      </vt:variant>
    </vt:vector>
  </HeadingPairs>
  <TitlesOfParts>
    <vt:vector size="43" baseType="lpstr">
      <vt:lpstr>Снежная зима, викторина</vt:lpstr>
      <vt:lpstr>12</vt:lpstr>
      <vt:lpstr>1_Снежная зима, викторина</vt:lpstr>
      <vt:lpstr>О ком написал А.С.Пушкин?</vt:lpstr>
      <vt:lpstr>Презентация PowerPoint</vt:lpstr>
      <vt:lpstr>Презентация PowerPoint</vt:lpstr>
      <vt:lpstr>Правила игры:</vt:lpstr>
      <vt:lpstr>Правила игры: </vt:lpstr>
      <vt:lpst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СВОЯ ИГРА Снежная зима</dc:title>
  <dc:creator>Канаев Семен</dc:creator>
  <cp:lastModifiedBy>Татьяна</cp:lastModifiedBy>
  <cp:revision>157</cp:revision>
  <dcterms:created xsi:type="dcterms:W3CDTF">2016-01-30T15:54:37Z</dcterms:created>
  <dcterms:modified xsi:type="dcterms:W3CDTF">2021-11-10T15:06:17Z</dcterms:modified>
</cp:coreProperties>
</file>